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png" ContentType="image/png"/>
  <Default Extension="rels" ContentType="application/vnd.openxmlformats-package.relationships+xml"/>
  <Default Extension="svg" ContentType="image/svg+xml"/>
  <Default Extension="xlsx" ContentType="application/vnd.openxmlformats-officedocument.spreadsheetml.sheet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slideLayouts/slideLayout1.xml" ContentType="application/vnd.openxmlformats-officedocument.presentationml.slideLayout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slideLayouts/slideLayout4.xml" ContentType="application/vnd.openxmlformats-officedocument.presentationml.slideLayout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charts/colors1.xml" ContentType="application/vnd.ms-office.chartcolorstyle+xml"/>
  <Override PartName="/ppt/charts/style1.xml" ContentType="application/vnd.ms-office.chartstyle+xml"/>
  <Override PartName="/ppt/charts/chart1.xml" ContentType="application/vnd.openxmlformats-officedocument.drawingml.chart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ppt/metadata" ContentType="application/binary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autoCompressPictures="0">
  <p:sldMasterIdLst>
    <p:sldMasterId id="2147483648" r:id="rId1"/>
  </p:sldMasterIdLst>
  <p:notesMasterIdLst>
    <p:notesMasterId r:id="rId18"/>
  </p:notesMasterIdLst>
  <p:sldIdLst>
    <p:sldId id="277" r:id="rId2"/>
    <p:sldId id="275" r:id="rId3"/>
    <p:sldId id="276" r:id="rId4"/>
    <p:sldId id="257" r:id="rId5"/>
    <p:sldId id="279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7" r:id="rId14"/>
    <p:sldId id="271" r:id="rId15"/>
    <p:sldId id="278" r:id="rId16"/>
    <p:sldId id="270" r:id="rId17"/>
  </p:sldIdLst>
  <p:sldSz cx="12192000" cy="6858000"/>
  <p:notesSz cx="6858000" cy="9144000"/>
  <p:embeddedFontLst>
    <p:embeddedFont>
      <p:font typeface="Pulso" pitchFamily="2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italic r:id="rId25"/>
    </p:embeddedFont>
    <p:embeddedFont>
      <p:font typeface="Roboto Medium" panose="02000000000000000000" pitchFamily="2" charset="0"/>
      <p:regular r:id="rId26"/>
      <p:italic r:id="rId2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5" roundtripDataSignature="AMtx7mia5jhKJgz7at+HZWuEbFpuGrpbb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7FFFF"/>
    <a:srgbClr val="4E00AA"/>
    <a:srgbClr val="FBB101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46"/>
    <p:restoredTop sz="94680"/>
  </p:normalViewPr>
  <p:slideViewPr>
    <p:cSldViewPr snapToGrid="0">
      <p:cViewPr varScale="1">
        <p:scale>
          <a:sx n="207" d="100"/>
          <a:sy n="207" d="100"/>
        </p:scale>
        <p:origin x="1184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font" Target="fonts/font8.fntdata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42" Type="http://schemas.openxmlformats.org/officeDocument/2006/relationships/customXml" Target="../customXml/item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41" Type="http://schemas.openxmlformats.org/officeDocument/2006/relationships/customXml" Target="../customXml/item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7" Type="http://schemas.openxmlformats.org/officeDocument/2006/relationships/viewProps" Target="viewProps.xml"/><Relationship Id="rId40" Type="http://schemas.openxmlformats.org/officeDocument/2006/relationships/customXml" Target="../customXml/item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5" Type="http://customschemas.google.com/relationships/presentationmetadata" Target="metadata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CDC-DB47-99B1-8B04E4F9EE07}"/>
              </c:ext>
            </c:extLst>
          </c:dPt>
          <c:dPt>
            <c:idx val="1"/>
            <c:bubble3D val="0"/>
            <c:spPr>
              <a:solidFill>
                <a:srgbClr val="CA8AF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CDC-DB47-99B1-8B04E4F9EE07}"/>
              </c:ext>
            </c:extLst>
          </c:dPt>
          <c:dPt>
            <c:idx val="2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CDC-DB47-99B1-8B04E4F9EE07}"/>
              </c:ext>
            </c:extLst>
          </c:dPt>
          <c:dPt>
            <c:idx val="3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CDC-DB47-99B1-8B04E4F9EE07}"/>
              </c:ext>
            </c:extLst>
          </c:dPt>
          <c:dPt>
            <c:idx val="4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CDC-DB47-99B1-8B04E4F9EE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DC-DB47-99B1-8B04E4F9EE0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1" name="Google Shape;26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602440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70" name="Google Shape;7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714627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" name="Google Shape;85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8" name="Google Shape;98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9" name="Google Shape;179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2" name="Google Shape;192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personalizado">
  <p:cSld name="Diseño personaliza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áfico 7">
            <a:extLst>
              <a:ext uri="{FF2B5EF4-FFF2-40B4-BE49-F238E27FC236}">
                <a16:creationId xmlns:a16="http://schemas.microsoft.com/office/drawing/2014/main" id="{A104195B-F410-7BA1-EEA8-9D129E475FE0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10" name="Gráfico 7">
              <a:extLst>
                <a:ext uri="{FF2B5EF4-FFF2-40B4-BE49-F238E27FC236}">
                  <a16:creationId xmlns:a16="http://schemas.microsoft.com/office/drawing/2014/main" id="{08C6B267-49B0-9C2E-4EC0-261E14E25D55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2B324DA5-2D18-1C3C-DC41-FA327242792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45EA066F-A46F-1EF4-B7AA-DA4BC84E9651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FCBD9B2D-3704-FCFD-2ED4-DA43F4481872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AA572614-92C2-42D9-600F-F4489D0E7FCD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24A6529D-66B8-2B8C-02E9-78872728C58F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33E30E4A-1E06-475D-1F7A-1F06C1ED47E7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498EB45D-585D-0E06-2802-690B97CC2C72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DB6A4761-39B3-C5A7-E410-B1FB2545DE6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0D163457-D588-627F-30D1-E9FBD174C251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5E35B86E-AAC1-E52A-C8A0-E7BCD1AC7EC4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411DB4A8-1DEC-C487-4D06-6AC3556516A4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1DF837DB-5089-EE51-9FC7-68505FAEFC89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0A38D9E2-A259-C47C-C550-0AEF10F5DABB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D6C23671-E79A-30A2-564B-AB0D49694ADD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EEA99633-4F1C-FC7D-7223-9F447B77D4E8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B633FCF7-BD67-F3C6-08F2-F41CC8A253F4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2E9A81BE-9DB0-15EF-6671-E94E9007B3C1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3E018898-80C0-F558-18CB-303215A799F7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F82B441-C31A-8D75-12AC-713589A201D6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D958A627-91E7-0505-48B9-B7E088AE674F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CC69432E-110D-D526-102B-EBE9A00CA5A3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76324E9D-EF74-1346-33DC-98F3DE1ACFEC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79C75A94-FDF9-D382-3D50-B7F9F494BDC8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11022A2A-2AF0-204D-60A9-2872136BE5B4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 rot="10800000">
            <a:off x="178100" y="509550"/>
            <a:ext cx="11833200" cy="61740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Diseño personalizado">
  <p:cSld name="1_Diseño personalizado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n 15">
            <a:extLst>
              <a:ext uri="{FF2B5EF4-FFF2-40B4-BE49-F238E27FC236}">
                <a16:creationId xmlns:a16="http://schemas.microsoft.com/office/drawing/2014/main" id="{15A485FA-AD8E-16E4-7C1D-F3BD8565F1A6}"/>
              </a:ext>
            </a:extLst>
          </p:cNvPr>
          <p:cNvPicPr>
            <a:picLocks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pSp>
        <p:nvGrpSpPr>
          <p:cNvPr id="2" name="Gráfico 7">
            <a:extLst>
              <a:ext uri="{FF2B5EF4-FFF2-40B4-BE49-F238E27FC236}">
                <a16:creationId xmlns:a16="http://schemas.microsoft.com/office/drawing/2014/main" id="{92CCFEE8-41CD-DA7E-12AA-30D1E7BB9D13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3" name="Gráfico 7">
              <a:extLst>
                <a:ext uri="{FF2B5EF4-FFF2-40B4-BE49-F238E27FC236}">
                  <a16:creationId xmlns:a16="http://schemas.microsoft.com/office/drawing/2014/main" id="{EBD3A17B-C55C-52EA-8DCB-837DF31320FE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D66B1B84-ACBA-7D83-7C92-6F8030F0D8B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3B2E6AF3-BC96-C3EA-4C99-EBBCCED77E52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43B08E2A-75D3-FB3E-073D-C34CFD1CD313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387D21FA-ACFC-9F45-2F33-BFEB5E1CEF31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9D81A060-A047-6970-7223-15AF281C0DE0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183B9FF0-5BA0-B14D-7D52-92B6E3B553FB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5AB38D3C-7708-4EC5-9E24-8D07434FF91B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4E83785D-8994-632B-D2FD-7E39759922F5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0068BE61-D05D-C2E5-6ACB-29EF685286CB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EE51984B-289F-32A1-CB19-8ACE3F384780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198BE526-1748-D843-6725-901C349B1E3B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0D8A313-A90E-6295-B426-36930F038392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6057C0F2-8353-F7EE-3765-E21F518EDC3E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EEA81B7-FD0F-899C-CDCD-114EEC3A3C44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91C4FC4E-CB33-A9E3-B729-61D6EA3FEDBE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F5012E24-E782-503B-A074-285ED1BFC5EF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2A6B54C-4BDC-81AC-9C6B-B111D6C2B33E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F4672D82-008F-7CE5-752B-98C248A8DD9E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B1FEF998-395B-B4C8-B8FF-B5ACEDDFE54D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8CBDEB99-76E6-1ACF-E531-96A1EF9BFA22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E6EFB801-B4BA-0935-26B8-F1636520A723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0CF6657C-D085-E7B1-8331-108FA244AA17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33139BA4-3813-785D-6B12-DC4FE95A1B7F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32" name="Google Shape;17;p17">
            <a:extLst>
              <a:ext uri="{FF2B5EF4-FFF2-40B4-BE49-F238E27FC236}">
                <a16:creationId xmlns:a16="http://schemas.microsoft.com/office/drawing/2014/main" id="{70EE11E2-FC46-AA58-E293-A491743CB443}"/>
              </a:ext>
            </a:extLst>
          </p:cNvPr>
          <p:cNvSpPr/>
          <p:nvPr userDrawn="1"/>
        </p:nvSpPr>
        <p:spPr>
          <a:xfrm>
            <a:off x="179290" y="503148"/>
            <a:ext cx="11833420" cy="617400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olo el título">
  <p:cSld name="Solo el título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17;p17">
            <a:extLst>
              <a:ext uri="{FF2B5EF4-FFF2-40B4-BE49-F238E27FC236}">
                <a16:creationId xmlns:a16="http://schemas.microsoft.com/office/drawing/2014/main" id="{424BA77F-0360-7EA7-BC6F-CDE1EBCE94FA}"/>
              </a:ext>
            </a:extLst>
          </p:cNvPr>
          <p:cNvSpPr/>
          <p:nvPr userDrawn="1"/>
        </p:nvSpPr>
        <p:spPr>
          <a:xfrm>
            <a:off x="179290" y="503148"/>
            <a:ext cx="11833200" cy="6174000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srgbClr val="000000">
                <a:alpha val="30980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32" name="Gráfico 7">
            <a:extLst>
              <a:ext uri="{FF2B5EF4-FFF2-40B4-BE49-F238E27FC236}">
                <a16:creationId xmlns:a16="http://schemas.microsoft.com/office/drawing/2014/main" id="{FADF4A5D-7515-4491-4F65-4D4DB928C85D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33" name="Gráfico 7">
              <a:extLst>
                <a:ext uri="{FF2B5EF4-FFF2-40B4-BE49-F238E27FC236}">
                  <a16:creationId xmlns:a16="http://schemas.microsoft.com/office/drawing/2014/main" id="{391D9641-DD46-783E-9092-2DD62A358459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49" name="Forma libre 48">
                <a:extLst>
                  <a:ext uri="{FF2B5EF4-FFF2-40B4-BE49-F238E27FC236}">
                    <a16:creationId xmlns:a16="http://schemas.microsoft.com/office/drawing/2014/main" id="{5AB0FC76-7E45-D422-E178-57A5C78FFA71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0BE4ACC3-2850-AE75-843A-9243FF2EB46F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0B0BD5B0-B8D9-79F0-AF8C-2E9AB0E8E5E5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C452FAB4-C34A-F781-17E8-2472F991CEBB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185A9B17-6F43-D5C5-DDAC-662069A7478A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07DF75C7-6C03-AC01-1FEC-77F2CC9A9EA1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148DD4F0-D77F-54AF-3C38-90D13E52B220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8E00C436-2B60-1A6D-E57C-9787ADD6FE0C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E845EC18-18BC-A4F9-A47E-199603994CF4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311E40E3-1333-EA10-ED26-4FB3C111B7C0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068A630B-A9EA-73FC-88A2-5D9816375218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4BBC8747-A933-5EC8-BAF9-B3453FA9FAA4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EC19DBC8-AD57-7A8A-6428-87E3E4619A3D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6D1A49DC-5303-9130-B472-7F9160E94058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A2588848-5362-F02A-038C-ABEF7CCD694C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860979C6-9DA7-CA7E-B683-DB2CFA0CDC16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4FDC7C7D-684B-C466-B2E6-618344CF55F6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6CDD7E1E-D5E6-AEE6-559D-984DCC7ACA39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E5AFBDB0-BA37-6AD0-F207-FD0DC9EDB1D8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ACA8885C-EC98-E190-FA48-E057C424225A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C6212DE3-D918-8CB0-A01F-BAE398504465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D07A6806-B74D-580B-B69A-F735237E159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58774CA9-2688-95FD-EB6F-1D1D7C68F015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4" name="Imagen 3">
            <a:extLst>
              <a:ext uri="{FF2B5EF4-FFF2-40B4-BE49-F238E27FC236}">
                <a16:creationId xmlns:a16="http://schemas.microsoft.com/office/drawing/2014/main" id="{48857834-528D-7CF3-D17B-1544F6E41F31}"/>
              </a:ext>
            </a:extLst>
          </p:cNvPr>
          <p:cNvPicPr>
            <a:picLocks/>
          </p:cNvPicPr>
          <p:nvPr userDrawn="1"/>
        </p:nvPicPr>
        <p:blipFill rotWithShape="1">
          <a:blip r:embed="rId2"/>
          <a:srcRect t="13238" b="75937"/>
          <a:stretch/>
        </p:blipFill>
        <p:spPr>
          <a:xfrm>
            <a:off x="179289" y="504531"/>
            <a:ext cx="11833199" cy="74160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ido con título">
  <p:cSld name="Contenido con título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19"/>
          <p:cNvSpPr>
            <a:spLocks noGrp="1"/>
          </p:cNvSpPr>
          <p:nvPr>
            <p:ph type="media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n con título">
  <p:cSld name="Imagen con título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20"/>
          <p:cNvSpPr>
            <a:spLocks noGrp="1"/>
          </p:cNvSpPr>
          <p:nvPr>
            <p:ph type="pic" idx="2"/>
          </p:nvPr>
        </p:nvSpPr>
        <p:spPr>
          <a:xfrm>
            <a:off x="1" y="0"/>
            <a:ext cx="12192000" cy="6858000"/>
          </a:xfrm>
          <a:prstGeom prst="rect">
            <a:avLst/>
          </a:prstGeom>
          <a:noFill/>
          <a:ln>
            <a:noFill/>
          </a:ln>
        </p:spPr>
      </p:sp>
      <p:pic>
        <p:nvPicPr>
          <p:cNvPr id="26" name="Google Shape;26;p20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4754709" y="136525"/>
            <a:ext cx="2682581" cy="3419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texto vertical">
  <p:cSld name="Título y texto vertical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áfico 7">
            <a:extLst>
              <a:ext uri="{FF2B5EF4-FFF2-40B4-BE49-F238E27FC236}">
                <a16:creationId xmlns:a16="http://schemas.microsoft.com/office/drawing/2014/main" id="{D23B7668-4619-89C9-7A37-526EE08BAA83}"/>
              </a:ext>
            </a:extLst>
          </p:cNvPr>
          <p:cNvGrpSpPr/>
          <p:nvPr userDrawn="1"/>
        </p:nvGrpSpPr>
        <p:grpSpPr>
          <a:xfrm>
            <a:off x="4831606" y="172674"/>
            <a:ext cx="2528789" cy="196053"/>
            <a:chOff x="4325565" y="504808"/>
            <a:chExt cx="7099115" cy="550383"/>
          </a:xfrm>
        </p:grpSpPr>
        <p:grpSp>
          <p:nvGrpSpPr>
            <p:cNvPr id="3" name="Gráfico 7">
              <a:extLst>
                <a:ext uri="{FF2B5EF4-FFF2-40B4-BE49-F238E27FC236}">
                  <a16:creationId xmlns:a16="http://schemas.microsoft.com/office/drawing/2014/main" id="{1956EB48-D86E-AC6A-306B-3623303E2088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solidFill>
              <a:srgbClr val="3C00A0"/>
            </a:solidFill>
          </p:grpSpPr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DE47CA14-AE0D-6522-4E46-7252A63E2AFD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A3DEC22E-E3FB-E7C0-DD55-AA39B16E7463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ED55D94E-AC57-DBDB-FF6E-47896547ED98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B620A405-9B95-D8F9-E5BF-95E75616ABB2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E3654028-9F86-FF64-B4F7-E043685CE017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A5943EB8-6EBF-5AB5-153C-B5961D6DB31D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1EE4EB36-3F68-2814-7417-192E94702B23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ED0013DE-588D-A1A4-1FBF-8F1036DC4833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solidFill>
                <a:srgbClr val="3C00A0"/>
              </a:solidFill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0CADF811-AB78-AC20-AEF4-3274D4D4C060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F09F8F6A-0E16-AB85-3A92-C1FC65669A4A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09619C13-134F-BCD6-2B36-5C911BE790F5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C1D0A94C-E8BA-791D-3139-3683CB145636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353F77D0-99DF-8BB7-F48B-C3ADF4F2C8D3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solidFill>
              <a:srgbClr val="00DCAA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C83CC651-5A5F-AB76-11F8-B63EB0D84959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C7253823-BEB6-1EDA-D76E-EC50A948E5F1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3413E36B-0F7D-967A-4FD1-7174E2956B38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34BB244-809B-CF6B-8C67-4FA6A49DCBC1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5C56C01C-EEE8-8018-095C-ED81D3861A78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3E436A6E-2D45-C00E-F4F0-C1623405DD19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1B0B9AA3-5DEF-DCFC-A1C0-409A30157024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D2629EE4-BA82-05F7-BCFE-8FD8ADB49049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solidFill>
              <a:srgbClr val="00B8EB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E9AB3AC5-2B5E-7AC7-BE19-C27996F49E6F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A487973B-9FD0-4514-E452-1993C3BEABF0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solidFill>
              <a:srgbClr val="6E6E6E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29" name="Google Shape;31;p22">
            <a:extLst>
              <a:ext uri="{FF2B5EF4-FFF2-40B4-BE49-F238E27FC236}">
                <a16:creationId xmlns:a16="http://schemas.microsoft.com/office/drawing/2014/main" id="{56282BC4-A0BF-6C0B-4006-A92D6D2ADEC7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/>
          <a:stretch/>
        </p:blipFill>
        <p:spPr>
          <a:xfrm>
            <a:off x="180701" y="509549"/>
            <a:ext cx="11830598" cy="61717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AC89A5-3C49-D173-D191-6B633EF96AA4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A4CE18C-67B2-C340-5781-7524A880C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256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5"/>
          <p:cNvSpPr txBox="1">
            <a:spLocks noGrp="1"/>
          </p:cNvSpPr>
          <p:nvPr>
            <p:ph type="title"/>
          </p:nvPr>
        </p:nvSpPr>
        <p:spPr>
          <a:xfrm>
            <a:off x="838202" y="365125"/>
            <a:ext cx="10515601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5"/>
          <p:cNvSpPr txBox="1">
            <a:spLocks noGrp="1"/>
          </p:cNvSpPr>
          <p:nvPr>
            <p:ph type="body" idx="1"/>
          </p:nvPr>
        </p:nvSpPr>
        <p:spPr>
          <a:xfrm>
            <a:off x="838202" y="1825625"/>
            <a:ext cx="10515601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2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6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1"/>
              <a:buFont typeface="Arial"/>
              <a:buChar char="•"/>
              <a:defRPr sz="1801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5"/>
          <p:cNvSpPr txBox="1">
            <a:spLocks noGrp="1"/>
          </p:cNvSpPr>
          <p:nvPr>
            <p:ph type="dt" idx="10"/>
          </p:nvPr>
        </p:nvSpPr>
        <p:spPr>
          <a:xfrm>
            <a:off x="838201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5"/>
          <p:cNvSpPr txBox="1">
            <a:spLocks noGrp="1"/>
          </p:cNvSpPr>
          <p:nvPr>
            <p:ph type="ftr" idx="11"/>
          </p:nvPr>
        </p:nvSpPr>
        <p:spPr>
          <a:xfrm>
            <a:off x="4038603" y="6356352"/>
            <a:ext cx="4114799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5"/>
          <p:cNvSpPr txBox="1">
            <a:spLocks noGrp="1"/>
          </p:cNvSpPr>
          <p:nvPr>
            <p:ph type="sldNum" idx="12"/>
          </p:nvPr>
        </p:nvSpPr>
        <p:spPr>
          <a:xfrm>
            <a:off x="8610602" y="6356352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AR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6.png"/><Relationship Id="rId18" Type="http://schemas.openxmlformats.org/officeDocument/2006/relationships/image" Target="../media/image31.png"/><Relationship Id="rId26" Type="http://schemas.openxmlformats.org/officeDocument/2006/relationships/image" Target="../media/image39.png"/><Relationship Id="rId39" Type="http://schemas.openxmlformats.org/officeDocument/2006/relationships/image" Target="../media/image52.png"/><Relationship Id="rId21" Type="http://schemas.openxmlformats.org/officeDocument/2006/relationships/image" Target="../media/image34.png"/><Relationship Id="rId34" Type="http://schemas.openxmlformats.org/officeDocument/2006/relationships/image" Target="../media/image47.png"/><Relationship Id="rId42" Type="http://schemas.openxmlformats.org/officeDocument/2006/relationships/image" Target="../media/image55.png"/><Relationship Id="rId47" Type="http://schemas.openxmlformats.org/officeDocument/2006/relationships/image" Target="../media/image60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6" Type="http://schemas.openxmlformats.org/officeDocument/2006/relationships/image" Target="../media/image29.png"/><Relationship Id="rId29" Type="http://schemas.openxmlformats.org/officeDocument/2006/relationships/image" Target="../media/image42.png"/><Relationship Id="rId11" Type="http://schemas.openxmlformats.org/officeDocument/2006/relationships/image" Target="../media/image24.png"/><Relationship Id="rId24" Type="http://schemas.openxmlformats.org/officeDocument/2006/relationships/image" Target="../media/image37.png"/><Relationship Id="rId32" Type="http://schemas.openxmlformats.org/officeDocument/2006/relationships/image" Target="../media/image45.png"/><Relationship Id="rId37" Type="http://schemas.openxmlformats.org/officeDocument/2006/relationships/image" Target="../media/image50.png"/><Relationship Id="rId40" Type="http://schemas.openxmlformats.org/officeDocument/2006/relationships/image" Target="../media/image53.png"/><Relationship Id="rId45" Type="http://schemas.openxmlformats.org/officeDocument/2006/relationships/image" Target="../media/image58.png"/><Relationship Id="rId5" Type="http://schemas.openxmlformats.org/officeDocument/2006/relationships/image" Target="../media/image18.png"/><Relationship Id="rId15" Type="http://schemas.openxmlformats.org/officeDocument/2006/relationships/image" Target="../media/image28.png"/><Relationship Id="rId23" Type="http://schemas.openxmlformats.org/officeDocument/2006/relationships/image" Target="../media/image36.png"/><Relationship Id="rId28" Type="http://schemas.openxmlformats.org/officeDocument/2006/relationships/image" Target="../media/image41.png"/><Relationship Id="rId36" Type="http://schemas.openxmlformats.org/officeDocument/2006/relationships/image" Target="../media/image49.png"/><Relationship Id="rId49" Type="http://schemas.openxmlformats.org/officeDocument/2006/relationships/image" Target="../media/image62.png"/><Relationship Id="rId10" Type="http://schemas.openxmlformats.org/officeDocument/2006/relationships/image" Target="../media/image23.png"/><Relationship Id="rId19" Type="http://schemas.openxmlformats.org/officeDocument/2006/relationships/image" Target="../media/image32.png"/><Relationship Id="rId31" Type="http://schemas.openxmlformats.org/officeDocument/2006/relationships/image" Target="../media/image44.png"/><Relationship Id="rId44" Type="http://schemas.openxmlformats.org/officeDocument/2006/relationships/image" Target="../media/image57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Relationship Id="rId14" Type="http://schemas.openxmlformats.org/officeDocument/2006/relationships/image" Target="../media/image27.png"/><Relationship Id="rId22" Type="http://schemas.openxmlformats.org/officeDocument/2006/relationships/image" Target="../media/image35.png"/><Relationship Id="rId27" Type="http://schemas.openxmlformats.org/officeDocument/2006/relationships/image" Target="../media/image40.png"/><Relationship Id="rId30" Type="http://schemas.openxmlformats.org/officeDocument/2006/relationships/image" Target="../media/image43.png"/><Relationship Id="rId35" Type="http://schemas.openxmlformats.org/officeDocument/2006/relationships/image" Target="../media/image48.png"/><Relationship Id="rId43" Type="http://schemas.openxmlformats.org/officeDocument/2006/relationships/image" Target="../media/image56.png"/><Relationship Id="rId48" Type="http://schemas.openxmlformats.org/officeDocument/2006/relationships/image" Target="../media/image61.png"/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12" Type="http://schemas.openxmlformats.org/officeDocument/2006/relationships/image" Target="../media/image25.png"/><Relationship Id="rId17" Type="http://schemas.openxmlformats.org/officeDocument/2006/relationships/image" Target="../media/image30.png"/><Relationship Id="rId25" Type="http://schemas.openxmlformats.org/officeDocument/2006/relationships/image" Target="../media/image38.png"/><Relationship Id="rId33" Type="http://schemas.openxmlformats.org/officeDocument/2006/relationships/image" Target="../media/image46.png"/><Relationship Id="rId38" Type="http://schemas.openxmlformats.org/officeDocument/2006/relationships/image" Target="../media/image51.png"/><Relationship Id="rId46" Type="http://schemas.openxmlformats.org/officeDocument/2006/relationships/image" Target="../media/image59.png"/><Relationship Id="rId20" Type="http://schemas.openxmlformats.org/officeDocument/2006/relationships/image" Target="../media/image33.png"/><Relationship Id="rId41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3.png"/><Relationship Id="rId18" Type="http://schemas.openxmlformats.org/officeDocument/2006/relationships/image" Target="../media/image78.png"/><Relationship Id="rId26" Type="http://schemas.openxmlformats.org/officeDocument/2006/relationships/image" Target="../media/image86.png"/><Relationship Id="rId39" Type="http://schemas.openxmlformats.org/officeDocument/2006/relationships/image" Target="../media/image99.png"/><Relationship Id="rId21" Type="http://schemas.openxmlformats.org/officeDocument/2006/relationships/image" Target="../media/image81.png"/><Relationship Id="rId34" Type="http://schemas.openxmlformats.org/officeDocument/2006/relationships/image" Target="../media/image94.png"/><Relationship Id="rId42" Type="http://schemas.openxmlformats.org/officeDocument/2006/relationships/image" Target="../media/image102.png"/><Relationship Id="rId47" Type="http://schemas.openxmlformats.org/officeDocument/2006/relationships/image" Target="../media/image107.png"/><Relationship Id="rId7" Type="http://schemas.openxmlformats.org/officeDocument/2006/relationships/image" Target="../media/image67.png"/><Relationship Id="rId2" Type="http://schemas.openxmlformats.org/officeDocument/2006/relationships/image" Target="../media/image63.png"/><Relationship Id="rId16" Type="http://schemas.openxmlformats.org/officeDocument/2006/relationships/image" Target="../media/image76.png"/><Relationship Id="rId29" Type="http://schemas.openxmlformats.org/officeDocument/2006/relationships/image" Target="../media/image89.png"/><Relationship Id="rId11" Type="http://schemas.openxmlformats.org/officeDocument/2006/relationships/image" Target="../media/image71.png"/><Relationship Id="rId24" Type="http://schemas.openxmlformats.org/officeDocument/2006/relationships/image" Target="../media/image84.png"/><Relationship Id="rId32" Type="http://schemas.openxmlformats.org/officeDocument/2006/relationships/image" Target="../media/image92.png"/><Relationship Id="rId37" Type="http://schemas.openxmlformats.org/officeDocument/2006/relationships/image" Target="../media/image97.png"/><Relationship Id="rId40" Type="http://schemas.openxmlformats.org/officeDocument/2006/relationships/image" Target="../media/image100.png"/><Relationship Id="rId45" Type="http://schemas.openxmlformats.org/officeDocument/2006/relationships/image" Target="../media/image105.png"/><Relationship Id="rId5" Type="http://schemas.openxmlformats.org/officeDocument/2006/relationships/image" Target="../media/image66.png"/><Relationship Id="rId15" Type="http://schemas.openxmlformats.org/officeDocument/2006/relationships/image" Target="../media/image75.png"/><Relationship Id="rId23" Type="http://schemas.openxmlformats.org/officeDocument/2006/relationships/image" Target="../media/image83.png"/><Relationship Id="rId28" Type="http://schemas.openxmlformats.org/officeDocument/2006/relationships/image" Target="../media/image88.png"/><Relationship Id="rId36" Type="http://schemas.openxmlformats.org/officeDocument/2006/relationships/image" Target="../media/image96.png"/><Relationship Id="rId49" Type="http://schemas.openxmlformats.org/officeDocument/2006/relationships/image" Target="../media/image109.png"/><Relationship Id="rId10" Type="http://schemas.openxmlformats.org/officeDocument/2006/relationships/image" Target="../media/image70.png"/><Relationship Id="rId19" Type="http://schemas.openxmlformats.org/officeDocument/2006/relationships/image" Target="../media/image79.png"/><Relationship Id="rId31" Type="http://schemas.openxmlformats.org/officeDocument/2006/relationships/image" Target="../media/image91.png"/><Relationship Id="rId44" Type="http://schemas.openxmlformats.org/officeDocument/2006/relationships/image" Target="../media/image104.png"/><Relationship Id="rId4" Type="http://schemas.openxmlformats.org/officeDocument/2006/relationships/image" Target="../media/image65.png"/><Relationship Id="rId9" Type="http://schemas.openxmlformats.org/officeDocument/2006/relationships/image" Target="../media/image69.png"/><Relationship Id="rId14" Type="http://schemas.openxmlformats.org/officeDocument/2006/relationships/image" Target="../media/image74.png"/><Relationship Id="rId22" Type="http://schemas.openxmlformats.org/officeDocument/2006/relationships/image" Target="../media/image82.png"/><Relationship Id="rId27" Type="http://schemas.openxmlformats.org/officeDocument/2006/relationships/image" Target="../media/image87.png"/><Relationship Id="rId30" Type="http://schemas.openxmlformats.org/officeDocument/2006/relationships/image" Target="../media/image90.png"/><Relationship Id="rId35" Type="http://schemas.openxmlformats.org/officeDocument/2006/relationships/image" Target="../media/image95.png"/><Relationship Id="rId43" Type="http://schemas.openxmlformats.org/officeDocument/2006/relationships/image" Target="../media/image103.png"/><Relationship Id="rId48" Type="http://schemas.openxmlformats.org/officeDocument/2006/relationships/image" Target="../media/image108.png"/><Relationship Id="rId8" Type="http://schemas.openxmlformats.org/officeDocument/2006/relationships/image" Target="../media/image68.png"/><Relationship Id="rId3" Type="http://schemas.openxmlformats.org/officeDocument/2006/relationships/image" Target="../media/image64.png"/><Relationship Id="rId12" Type="http://schemas.openxmlformats.org/officeDocument/2006/relationships/image" Target="../media/image72.png"/><Relationship Id="rId17" Type="http://schemas.openxmlformats.org/officeDocument/2006/relationships/image" Target="../media/image77.png"/><Relationship Id="rId25" Type="http://schemas.openxmlformats.org/officeDocument/2006/relationships/image" Target="../media/image85.png"/><Relationship Id="rId33" Type="http://schemas.openxmlformats.org/officeDocument/2006/relationships/image" Target="../media/image93.png"/><Relationship Id="rId38" Type="http://schemas.openxmlformats.org/officeDocument/2006/relationships/image" Target="../media/image98.png"/><Relationship Id="rId46" Type="http://schemas.openxmlformats.org/officeDocument/2006/relationships/image" Target="../media/image106.png"/><Relationship Id="rId20" Type="http://schemas.openxmlformats.org/officeDocument/2006/relationships/image" Target="../media/image80.png"/><Relationship Id="rId41" Type="http://schemas.openxmlformats.org/officeDocument/2006/relationships/image" Target="../media/image1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uadroTexto 5">
            <a:extLst>
              <a:ext uri="{FF2B5EF4-FFF2-40B4-BE49-F238E27FC236}">
                <a16:creationId xmlns:a16="http://schemas.microsoft.com/office/drawing/2014/main" id="{A9B0B263-C8FD-599E-3F7D-EDA622032CCC}"/>
              </a:ext>
            </a:extLst>
          </p:cNvPr>
          <p:cNvSpPr txBox="1"/>
          <p:nvPr/>
        </p:nvSpPr>
        <p:spPr>
          <a:xfrm>
            <a:off x="856360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chemeClr val="accent1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chemeClr val="bg1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chemeClr val="bg1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chemeClr val="bg1"/>
              </a:solidFill>
              <a:latin typeface="Pulso" pitchFamily="2" charset="0"/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A9D00800-2E9D-795B-38A4-A5B9384F86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grpSp>
        <p:nvGrpSpPr>
          <p:cNvPr id="10" name="Grupo 9">
            <a:extLst>
              <a:ext uri="{FF2B5EF4-FFF2-40B4-BE49-F238E27FC236}">
                <a16:creationId xmlns:a16="http://schemas.microsoft.com/office/drawing/2014/main" id="{B34E7295-4992-B0CD-DA96-2B7475C24581}"/>
              </a:ext>
            </a:extLst>
          </p:cNvPr>
          <p:cNvGrpSpPr/>
          <p:nvPr/>
        </p:nvGrpSpPr>
        <p:grpSpPr>
          <a:xfrm>
            <a:off x="971166" y="5901310"/>
            <a:ext cx="3611717" cy="360000"/>
            <a:chOff x="971169" y="5815800"/>
            <a:chExt cx="3611717" cy="360000"/>
          </a:xfrm>
        </p:grpSpPr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F3ECD646-CFD0-AB82-9B14-CE49223ABBDC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46" name="Rectángulo 45">
                <a:extLst>
                  <a:ext uri="{FF2B5EF4-FFF2-40B4-BE49-F238E27FC236}">
                    <a16:creationId xmlns:a16="http://schemas.microsoft.com/office/drawing/2014/main" id="{16B6F199-35AC-5ADB-03BA-C7E9D0F3F4DE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7" name="Gráfico 43">
                <a:extLst>
                  <a:ext uri="{FF2B5EF4-FFF2-40B4-BE49-F238E27FC236}">
                    <a16:creationId xmlns:a16="http://schemas.microsoft.com/office/drawing/2014/main" id="{B66268D4-73EE-CE5C-0852-F2A0F1633A60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2" name="Rectángulo 11">
              <a:extLst>
                <a:ext uri="{FF2B5EF4-FFF2-40B4-BE49-F238E27FC236}">
                  <a16:creationId xmlns:a16="http://schemas.microsoft.com/office/drawing/2014/main" id="{A8BA1391-1E2D-8794-3DA3-B4F5EFBB589B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4" name="Grupo 13">
              <a:extLst>
                <a:ext uri="{FF2B5EF4-FFF2-40B4-BE49-F238E27FC236}">
                  <a16:creationId xmlns:a16="http://schemas.microsoft.com/office/drawing/2014/main" id="{AAFE903C-3C38-4F07-92D0-DAA7AFE4E79E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0C4C4A65-CBEF-D60F-AABF-504E89E71836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BE7F90DF-41CF-B306-5CA7-593AEA3702DD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6F004B1E-83F6-0A8E-FF2A-1D881B018867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3422C045-3B1A-203D-75B5-F8DBE77A6FF1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10996B4F-E0DA-666A-FEF4-67229121C782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8ECEC947-5F3A-A836-FF20-5C3F000730F6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077E12F6-005A-2FEE-95FB-EEF8D5D573A2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C2151860-CBC3-7A75-15DB-596F15809B2F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822F74CD-1859-99BA-284C-D67314584371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9CCDD016-9144-4E1F-2F12-60FEDF1EDD94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0B3A1F07-357D-CD9C-2978-F806CC2F178B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28F5D013-67A1-AB35-0E73-484483AAD07E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4500717B-8C2C-7D03-B278-96D0A26638BA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E240FC5A-427D-2F3F-C00D-641B3F4B52D0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D2061A7E-5BEA-490D-68A2-EF0837EAC31D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48E7CACD-C109-1B6E-5C86-29E386B8A242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B2C03A04-E0DA-2CDA-8772-95135CCB50E2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AF3C580D-BE70-F7BB-0F33-D1EAB26CE108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C455B374-E7F9-D602-A0DF-49CE41AC4066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D3BA7DD7-D383-CFAC-98A6-AEC5722810DD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38DB32FD-E573-9FA3-6829-6F2067CE7CB7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8CAB3F0D-342C-90B0-6F7D-654D040F1B4F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555A393D-3997-00CB-CA27-E6D7E71684EA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5B9E0E8B-7063-7C2D-F0EE-1E2E456978B1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C96DBAB6-BF4C-B9B4-ACC7-88DED3363A6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91BDE863-9F20-B962-E4D4-16CF5107160C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25B286E2-A0C4-0B5B-3031-9E0ABA1FE712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orma libre 41">
                <a:extLst>
                  <a:ext uri="{FF2B5EF4-FFF2-40B4-BE49-F238E27FC236}">
                    <a16:creationId xmlns:a16="http://schemas.microsoft.com/office/drawing/2014/main" id="{AF6F2453-B746-8FB9-50D1-A8926FFB3739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3" name="Forma libre 42">
                <a:extLst>
                  <a:ext uri="{FF2B5EF4-FFF2-40B4-BE49-F238E27FC236}">
                    <a16:creationId xmlns:a16="http://schemas.microsoft.com/office/drawing/2014/main" id="{2E2705AD-4C3C-5288-39C4-2BCBD5E096CB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4" name="Forma libre 43">
                <a:extLst>
                  <a:ext uri="{FF2B5EF4-FFF2-40B4-BE49-F238E27FC236}">
                    <a16:creationId xmlns:a16="http://schemas.microsoft.com/office/drawing/2014/main" id="{D1D18615-982C-054F-52EA-A1D0DF334D1B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5" name="Forma libre 44">
                <a:extLst>
                  <a:ext uri="{FF2B5EF4-FFF2-40B4-BE49-F238E27FC236}">
                    <a16:creationId xmlns:a16="http://schemas.microsoft.com/office/drawing/2014/main" id="{1028BEBE-4D9C-0F7F-0D34-33F3A27E68D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115" name="Grupo 114">
            <a:extLst>
              <a:ext uri="{FF2B5EF4-FFF2-40B4-BE49-F238E27FC236}">
                <a16:creationId xmlns:a16="http://schemas.microsoft.com/office/drawing/2014/main" id="{70D5F466-159C-FA02-6016-A5B7DBA0AAAB}"/>
              </a:ext>
            </a:extLst>
          </p:cNvPr>
          <p:cNvGrpSpPr/>
          <p:nvPr/>
        </p:nvGrpSpPr>
        <p:grpSpPr>
          <a:xfrm>
            <a:off x="10191754" y="6081310"/>
            <a:ext cx="1587350" cy="133200"/>
            <a:chOff x="10191754" y="6367132"/>
            <a:chExt cx="1587350" cy="133200"/>
          </a:xfrm>
        </p:grpSpPr>
        <p:sp>
          <p:nvSpPr>
            <p:cNvPr id="116" name="Elipse 115">
              <a:extLst>
                <a:ext uri="{FF2B5EF4-FFF2-40B4-BE49-F238E27FC236}">
                  <a16:creationId xmlns:a16="http://schemas.microsoft.com/office/drawing/2014/main" id="{890B4700-5005-B827-DE89-6AE578303451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7" name="Elipse 116">
              <a:extLst>
                <a:ext uri="{FF2B5EF4-FFF2-40B4-BE49-F238E27FC236}">
                  <a16:creationId xmlns:a16="http://schemas.microsoft.com/office/drawing/2014/main" id="{0079779E-5B89-C8A7-22AD-92BF26309803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8" name="Grupo 117">
              <a:extLst>
                <a:ext uri="{FF2B5EF4-FFF2-40B4-BE49-F238E27FC236}">
                  <a16:creationId xmlns:a16="http://schemas.microsoft.com/office/drawing/2014/main" id="{FEBAA44E-CC64-5723-CD0E-703B68584CEF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122" name="Elipse 121">
                <a:extLst>
                  <a:ext uri="{FF2B5EF4-FFF2-40B4-BE49-F238E27FC236}">
                    <a16:creationId xmlns:a16="http://schemas.microsoft.com/office/drawing/2014/main" id="{192C89DD-0AC2-9F30-118A-C1B82AB5DA62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Elipse 122">
                <a:extLst>
                  <a:ext uri="{FF2B5EF4-FFF2-40B4-BE49-F238E27FC236}">
                    <a16:creationId xmlns:a16="http://schemas.microsoft.com/office/drawing/2014/main" id="{62F490E7-BF5C-8CF6-2BF0-8D4F0CE2C431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19" name="Grupo 118">
              <a:extLst>
                <a:ext uri="{FF2B5EF4-FFF2-40B4-BE49-F238E27FC236}">
                  <a16:creationId xmlns:a16="http://schemas.microsoft.com/office/drawing/2014/main" id="{48209992-0D25-67DA-9956-8FBB9B03012D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120" name="Elipse 119">
                <a:extLst>
                  <a:ext uri="{FF2B5EF4-FFF2-40B4-BE49-F238E27FC236}">
                    <a16:creationId xmlns:a16="http://schemas.microsoft.com/office/drawing/2014/main" id="{21CF6B97-6005-25EA-C767-43B7A6D32B95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1" name="Elipse 120">
                <a:extLst>
                  <a:ext uri="{FF2B5EF4-FFF2-40B4-BE49-F238E27FC236}">
                    <a16:creationId xmlns:a16="http://schemas.microsoft.com/office/drawing/2014/main" id="{FB0E1E42-E73D-303D-5BBA-9C9199CD46C1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124" name="Google Shape;63;p1">
            <a:extLst>
              <a:ext uri="{FF2B5EF4-FFF2-40B4-BE49-F238E27FC236}">
                <a16:creationId xmlns:a16="http://schemas.microsoft.com/office/drawing/2014/main" id="{DDF2D892-02CB-06E5-F63D-CB27D3F3A697}"/>
              </a:ext>
            </a:extLst>
          </p:cNvPr>
          <p:cNvSpPr txBox="1"/>
          <p:nvPr/>
        </p:nvSpPr>
        <p:spPr>
          <a:xfrm>
            <a:off x="871110" y="5263456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Pulso" pitchFamily="2" charset="0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162" name="Grupo 161">
            <a:extLst>
              <a:ext uri="{FF2B5EF4-FFF2-40B4-BE49-F238E27FC236}">
                <a16:creationId xmlns:a16="http://schemas.microsoft.com/office/drawing/2014/main" id="{6FBA4FDD-118D-B0FD-DBED-906F1A0C5F29}"/>
              </a:ext>
            </a:extLst>
          </p:cNvPr>
          <p:cNvGrpSpPr/>
          <p:nvPr/>
        </p:nvGrpSpPr>
        <p:grpSpPr>
          <a:xfrm>
            <a:off x="970730" y="1543205"/>
            <a:ext cx="1956620" cy="243447"/>
            <a:chOff x="4847505" y="3270524"/>
            <a:chExt cx="2502690" cy="311390"/>
          </a:xfrm>
        </p:grpSpPr>
        <p:sp>
          <p:nvSpPr>
            <p:cNvPr id="163" name="Forma libre 162">
              <a:extLst>
                <a:ext uri="{FF2B5EF4-FFF2-40B4-BE49-F238E27FC236}">
                  <a16:creationId xmlns:a16="http://schemas.microsoft.com/office/drawing/2014/main" id="{45ED6F59-9016-8116-93A2-164B8DD2ABF5}"/>
                </a:ext>
              </a:extLst>
            </p:cNvPr>
            <p:cNvSpPr/>
            <p:nvPr/>
          </p:nvSpPr>
          <p:spPr>
            <a:xfrm>
              <a:off x="4993828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orma libre 163">
              <a:extLst>
                <a:ext uri="{FF2B5EF4-FFF2-40B4-BE49-F238E27FC236}">
                  <a16:creationId xmlns:a16="http://schemas.microsoft.com/office/drawing/2014/main" id="{6ACBD828-711B-5557-298D-E2411E777D82}"/>
                </a:ext>
              </a:extLst>
            </p:cNvPr>
            <p:cNvSpPr/>
            <p:nvPr/>
          </p:nvSpPr>
          <p:spPr>
            <a:xfrm>
              <a:off x="5196209" y="334095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orma libre 164">
              <a:extLst>
                <a:ext uri="{FF2B5EF4-FFF2-40B4-BE49-F238E27FC236}">
                  <a16:creationId xmlns:a16="http://schemas.microsoft.com/office/drawing/2014/main" id="{41893E54-3AD9-6447-3D72-AA69C406EE3A}"/>
                </a:ext>
              </a:extLst>
            </p:cNvPr>
            <p:cNvSpPr/>
            <p:nvPr/>
          </p:nvSpPr>
          <p:spPr>
            <a:xfrm>
              <a:off x="5502157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orma libre 165">
              <a:extLst>
                <a:ext uri="{FF2B5EF4-FFF2-40B4-BE49-F238E27FC236}">
                  <a16:creationId xmlns:a16="http://schemas.microsoft.com/office/drawing/2014/main" id="{3430B8D0-D72E-E2B7-1CBE-D24A6D407824}"/>
                </a:ext>
              </a:extLst>
            </p:cNvPr>
            <p:cNvSpPr/>
            <p:nvPr/>
          </p:nvSpPr>
          <p:spPr>
            <a:xfrm>
              <a:off x="5586720" y="334003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8774 h 176083"/>
                <a:gd name="connsiteX11" fmla="*/ 109267 w 154874"/>
                <a:gd name="connsiteY11" fmla="*/ 41704 h 176083"/>
                <a:gd name="connsiteX12" fmla="*/ 82663 w 154874"/>
                <a:gd name="connsiteY12" fmla="*/ 29656 h 176083"/>
                <a:gd name="connsiteX13" fmla="*/ 49408 w 154874"/>
                <a:gd name="connsiteY13" fmla="*/ 45411 h 176083"/>
                <a:gd name="connsiteX14" fmla="*/ 36106 w 154874"/>
                <a:gd name="connsiteY14" fmla="*/ 88969 h 176083"/>
                <a:gd name="connsiteX15" fmla="*/ 36106 w 154874"/>
                <a:gd name="connsiteY15" fmla="*/ 175157 h 176083"/>
                <a:gd name="connsiteX16" fmla="*/ 0 w 154874"/>
                <a:gd name="connsiteY16" fmla="*/ 175157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8774"/>
                  </a:lnTo>
                  <a:cubicBezTo>
                    <a:pt x="118769" y="62093"/>
                    <a:pt x="115918" y="50045"/>
                    <a:pt x="109267" y="41704"/>
                  </a:cubicBezTo>
                  <a:cubicBezTo>
                    <a:pt x="102616" y="33363"/>
                    <a:pt x="94065" y="29656"/>
                    <a:pt x="82663" y="29656"/>
                  </a:cubicBezTo>
                  <a:cubicBezTo>
                    <a:pt x="71261" y="29656"/>
                    <a:pt x="57959" y="35217"/>
                    <a:pt x="49408" y="45411"/>
                  </a:cubicBezTo>
                  <a:cubicBezTo>
                    <a:pt x="40856" y="56532"/>
                    <a:pt x="36106" y="70434"/>
                    <a:pt x="36106" y="88969"/>
                  </a:cubicBezTo>
                  <a:lnTo>
                    <a:pt x="36106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orma libre 166">
              <a:extLst>
                <a:ext uri="{FF2B5EF4-FFF2-40B4-BE49-F238E27FC236}">
                  <a16:creationId xmlns:a16="http://schemas.microsoft.com/office/drawing/2014/main" id="{E31F9D87-8395-9050-9E04-E564FA0163BB}"/>
                </a:ext>
              </a:extLst>
            </p:cNvPr>
            <p:cNvSpPr/>
            <p:nvPr/>
          </p:nvSpPr>
          <p:spPr>
            <a:xfrm>
              <a:off x="5779600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orma libre 167">
              <a:extLst>
                <a:ext uri="{FF2B5EF4-FFF2-40B4-BE49-F238E27FC236}">
                  <a16:creationId xmlns:a16="http://schemas.microsoft.com/office/drawing/2014/main" id="{4E8F9F9A-B719-A429-2631-D16E7B585940}"/>
                </a:ext>
              </a:extLst>
            </p:cNvPr>
            <p:cNvSpPr/>
            <p:nvPr/>
          </p:nvSpPr>
          <p:spPr>
            <a:xfrm>
              <a:off x="5853712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8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69" name="Gráfico 193">
              <a:extLst>
                <a:ext uri="{FF2B5EF4-FFF2-40B4-BE49-F238E27FC236}">
                  <a16:creationId xmlns:a16="http://schemas.microsoft.com/office/drawing/2014/main" id="{641C2A76-6332-445F-74D5-05492A700F58}"/>
                </a:ext>
              </a:extLst>
            </p:cNvPr>
            <p:cNvGrpSpPr/>
            <p:nvPr/>
          </p:nvGrpSpPr>
          <p:grpSpPr>
            <a:xfrm>
              <a:off x="4847505" y="3281645"/>
              <a:ext cx="123519" cy="234469"/>
              <a:chOff x="4847505" y="3281645"/>
              <a:chExt cx="123519" cy="234469"/>
            </a:xfrm>
          </p:grpSpPr>
          <p:sp>
            <p:nvSpPr>
              <p:cNvPr id="178" name="Forma libre 177">
                <a:extLst>
                  <a:ext uri="{FF2B5EF4-FFF2-40B4-BE49-F238E27FC236}">
                    <a16:creationId xmlns:a16="http://schemas.microsoft.com/office/drawing/2014/main" id="{21F762EE-D2DD-69E7-C923-8942788FD7D3}"/>
                  </a:ext>
                </a:extLst>
              </p:cNvPr>
              <p:cNvSpPr/>
              <p:nvPr/>
            </p:nvSpPr>
            <p:spPr>
              <a:xfrm>
                <a:off x="4847505" y="3281645"/>
                <a:ext cx="122569" cy="106577"/>
              </a:xfrm>
              <a:custGeom>
                <a:avLst/>
                <a:gdLst>
                  <a:gd name="connsiteX0" fmla="*/ 86463 w 122569"/>
                  <a:gd name="connsiteY0" fmla="*/ 106577 h 106577"/>
                  <a:gd name="connsiteX1" fmla="*/ 122569 w 122569"/>
                  <a:gd name="connsiteY1" fmla="*/ 106577 h 106577"/>
                  <a:gd name="connsiteX2" fmla="*/ 107367 w 122569"/>
                  <a:gd name="connsiteY2" fmla="*/ 53752 h 106577"/>
                  <a:gd name="connsiteX3" fmla="*/ 60809 w 122569"/>
                  <a:gd name="connsiteY3" fmla="*/ 12975 h 106577"/>
                  <a:gd name="connsiteX4" fmla="*/ 0 w 122569"/>
                  <a:gd name="connsiteY4" fmla="*/ 0 h 106577"/>
                  <a:gd name="connsiteX5" fmla="*/ 0 w 122569"/>
                  <a:gd name="connsiteY5" fmla="*/ 31510 h 106577"/>
                  <a:gd name="connsiteX6" fmla="*/ 60809 w 122569"/>
                  <a:gd name="connsiteY6" fmla="*/ 53752 h 106577"/>
                  <a:gd name="connsiteX7" fmla="*/ 85513 w 122569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569" h="106577">
                    <a:moveTo>
                      <a:pt x="86463" y="106577"/>
                    </a:moveTo>
                    <a:lnTo>
                      <a:pt x="122569" y="106577"/>
                    </a:lnTo>
                    <a:cubicBezTo>
                      <a:pt x="121619" y="86188"/>
                      <a:pt x="115918" y="68580"/>
                      <a:pt x="107367" y="53752"/>
                    </a:cubicBezTo>
                    <a:cubicBezTo>
                      <a:pt x="96915" y="36144"/>
                      <a:pt x="80763" y="22242"/>
                      <a:pt x="60809" y="12975"/>
                    </a:cubicBezTo>
                    <a:cubicBezTo>
                      <a:pt x="43707" y="5561"/>
                      <a:pt x="23754" y="927"/>
                      <a:pt x="0" y="0"/>
                    </a:cubicBezTo>
                    <a:lnTo>
                      <a:pt x="0" y="31510"/>
                    </a:lnTo>
                    <a:cubicBezTo>
                      <a:pt x="25654" y="33363"/>
                      <a:pt x="46557" y="40777"/>
                      <a:pt x="60809" y="53752"/>
                    </a:cubicBezTo>
                    <a:cubicBezTo>
                      <a:pt x="76012" y="66726"/>
                      <a:pt x="83613" y="84335"/>
                      <a:pt x="85513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9" name="Forma libre 178">
                <a:extLst>
                  <a:ext uri="{FF2B5EF4-FFF2-40B4-BE49-F238E27FC236}">
                    <a16:creationId xmlns:a16="http://schemas.microsoft.com/office/drawing/2014/main" id="{0346793B-EFCD-6252-93A0-402EDE6A09EE}"/>
                  </a:ext>
                </a:extLst>
              </p:cNvPr>
              <p:cNvSpPr/>
              <p:nvPr/>
            </p:nvSpPr>
            <p:spPr>
              <a:xfrm>
                <a:off x="4847505" y="3408611"/>
                <a:ext cx="123519" cy="107503"/>
              </a:xfrm>
              <a:custGeom>
                <a:avLst/>
                <a:gdLst>
                  <a:gd name="connsiteX0" fmla="*/ 86463 w 123519"/>
                  <a:gd name="connsiteY0" fmla="*/ 0 h 107503"/>
                  <a:gd name="connsiteX1" fmla="*/ 60809 w 123519"/>
                  <a:gd name="connsiteY1" fmla="*/ 53752 h 107503"/>
                  <a:gd name="connsiteX2" fmla="*/ 0 w 123519"/>
                  <a:gd name="connsiteY2" fmla="*/ 75994 h 107503"/>
                  <a:gd name="connsiteX3" fmla="*/ 0 w 123519"/>
                  <a:gd name="connsiteY3" fmla="*/ 107504 h 107503"/>
                  <a:gd name="connsiteX4" fmla="*/ 59859 w 123519"/>
                  <a:gd name="connsiteY4" fmla="*/ 94529 h 107503"/>
                  <a:gd name="connsiteX5" fmla="*/ 107367 w 123519"/>
                  <a:gd name="connsiteY5" fmla="*/ 54679 h 107503"/>
                  <a:gd name="connsiteX6" fmla="*/ 123519 w 123519"/>
                  <a:gd name="connsiteY6" fmla="*/ 0 h 107503"/>
                  <a:gd name="connsiteX7" fmla="*/ 87414 w 123519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19" h="107503">
                    <a:moveTo>
                      <a:pt x="86463" y="0"/>
                    </a:moveTo>
                    <a:cubicBezTo>
                      <a:pt x="84563" y="23169"/>
                      <a:pt x="76012" y="40777"/>
                      <a:pt x="60809" y="53752"/>
                    </a:cubicBezTo>
                    <a:cubicBezTo>
                      <a:pt x="45607" y="66726"/>
                      <a:pt x="25654" y="74141"/>
                      <a:pt x="0" y="75994"/>
                    </a:cubicBezTo>
                    <a:lnTo>
                      <a:pt x="0" y="107504"/>
                    </a:lnTo>
                    <a:cubicBezTo>
                      <a:pt x="22804" y="106577"/>
                      <a:pt x="42757" y="101943"/>
                      <a:pt x="59859" y="94529"/>
                    </a:cubicBezTo>
                    <a:cubicBezTo>
                      <a:pt x="80763" y="85262"/>
                      <a:pt x="95965" y="72287"/>
                      <a:pt x="107367" y="54679"/>
                    </a:cubicBezTo>
                    <a:cubicBezTo>
                      <a:pt x="116868" y="38924"/>
                      <a:pt x="121619" y="21315"/>
                      <a:pt x="123519" y="0"/>
                    </a:cubicBezTo>
                    <a:lnTo>
                      <a:pt x="87414" y="0"/>
                    </a:lnTo>
                    <a:close/>
                  </a:path>
                </a:pathLst>
              </a:custGeom>
              <a:solidFill>
                <a:srgbClr val="07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70" name="Gráfico 193">
              <a:extLst>
                <a:ext uri="{FF2B5EF4-FFF2-40B4-BE49-F238E27FC236}">
                  <a16:creationId xmlns:a16="http://schemas.microsoft.com/office/drawing/2014/main" id="{B22A4DEB-D37D-8482-C38F-77C7CD4E6178}"/>
                </a:ext>
              </a:extLst>
            </p:cNvPr>
            <p:cNvGrpSpPr/>
            <p:nvPr/>
          </p:nvGrpSpPr>
          <p:grpSpPr>
            <a:xfrm>
              <a:off x="6110252" y="3270524"/>
              <a:ext cx="1239943" cy="311390"/>
              <a:chOff x="6110252" y="3270524"/>
              <a:chExt cx="1239943" cy="311390"/>
            </a:xfrm>
            <a:solidFill>
              <a:srgbClr val="FFFFFF"/>
            </a:solidFill>
          </p:grpSpPr>
          <p:sp>
            <p:nvSpPr>
              <p:cNvPr id="171" name="Forma libre 170">
                <a:extLst>
                  <a:ext uri="{FF2B5EF4-FFF2-40B4-BE49-F238E27FC236}">
                    <a16:creationId xmlns:a16="http://schemas.microsoft.com/office/drawing/2014/main" id="{E5EC3BFE-8C61-4584-8CAC-46D8463828B7}"/>
                  </a:ext>
                </a:extLst>
              </p:cNvPr>
              <p:cNvSpPr/>
              <p:nvPr/>
            </p:nvSpPr>
            <p:spPr>
              <a:xfrm>
                <a:off x="6110252" y="3277011"/>
                <a:ext cx="200481" cy="239103"/>
              </a:xfrm>
              <a:custGeom>
                <a:avLst/>
                <a:gdLst>
                  <a:gd name="connsiteX0" fmla="*/ 0 w 200481"/>
                  <a:gd name="connsiteY0" fmla="*/ 0 h 239103"/>
                  <a:gd name="connsiteX1" fmla="*/ 36106 w 200481"/>
                  <a:gd name="connsiteY1" fmla="*/ 0 h 239103"/>
                  <a:gd name="connsiteX2" fmla="*/ 164376 w 200481"/>
                  <a:gd name="connsiteY2" fmla="*/ 179791 h 239103"/>
                  <a:gd name="connsiteX3" fmla="*/ 164376 w 200481"/>
                  <a:gd name="connsiteY3" fmla="*/ 0 h 239103"/>
                  <a:gd name="connsiteX4" fmla="*/ 200481 w 200481"/>
                  <a:gd name="connsiteY4" fmla="*/ 0 h 239103"/>
                  <a:gd name="connsiteX5" fmla="*/ 200481 w 200481"/>
                  <a:gd name="connsiteY5" fmla="*/ 239103 h 239103"/>
                  <a:gd name="connsiteX6" fmla="*/ 164376 w 200481"/>
                  <a:gd name="connsiteY6" fmla="*/ 239103 h 239103"/>
                  <a:gd name="connsiteX7" fmla="*/ 36106 w 200481"/>
                  <a:gd name="connsiteY7" fmla="*/ 63946 h 239103"/>
                  <a:gd name="connsiteX8" fmla="*/ 36106 w 200481"/>
                  <a:gd name="connsiteY8" fmla="*/ 239103 h 239103"/>
                  <a:gd name="connsiteX9" fmla="*/ 0 w 200481"/>
                  <a:gd name="connsiteY9" fmla="*/ 239103 h 239103"/>
                  <a:gd name="connsiteX10" fmla="*/ 0 w 200481"/>
                  <a:gd name="connsiteY10" fmla="*/ 0 h 23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481" h="239103">
                    <a:moveTo>
                      <a:pt x="0" y="0"/>
                    </a:moveTo>
                    <a:lnTo>
                      <a:pt x="36106" y="0"/>
                    </a:lnTo>
                    <a:lnTo>
                      <a:pt x="164376" y="179791"/>
                    </a:lnTo>
                    <a:lnTo>
                      <a:pt x="164376" y="0"/>
                    </a:lnTo>
                    <a:lnTo>
                      <a:pt x="200481" y="0"/>
                    </a:lnTo>
                    <a:lnTo>
                      <a:pt x="200481" y="239103"/>
                    </a:lnTo>
                    <a:lnTo>
                      <a:pt x="164376" y="239103"/>
                    </a:lnTo>
                    <a:lnTo>
                      <a:pt x="36106" y="63946"/>
                    </a:lnTo>
                    <a:lnTo>
                      <a:pt x="36106" y="239103"/>
                    </a:lnTo>
                    <a:lnTo>
                      <a:pt x="0" y="239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2" name="Forma libre 171">
                <a:extLst>
                  <a:ext uri="{FF2B5EF4-FFF2-40B4-BE49-F238E27FC236}">
                    <a16:creationId xmlns:a16="http://schemas.microsoft.com/office/drawing/2014/main" id="{3D696A10-6486-CA11-72D7-F06B3FB06832}"/>
                  </a:ext>
                </a:extLst>
              </p:cNvPr>
              <p:cNvSpPr/>
              <p:nvPr/>
            </p:nvSpPr>
            <p:spPr>
              <a:xfrm>
                <a:off x="6341138" y="3337251"/>
                <a:ext cx="166275" cy="183497"/>
              </a:xfrm>
              <a:custGeom>
                <a:avLst/>
                <a:gdLst>
                  <a:gd name="connsiteX0" fmla="*/ 45607 w 166275"/>
                  <a:gd name="connsiteY0" fmla="*/ 173304 h 183497"/>
                  <a:gd name="connsiteX1" fmla="*/ 12352 w 166275"/>
                  <a:gd name="connsiteY1" fmla="*/ 141794 h 183497"/>
                  <a:gd name="connsiteX2" fmla="*/ 0 w 166275"/>
                  <a:gd name="connsiteY2" fmla="*/ 91749 h 183497"/>
                  <a:gd name="connsiteX3" fmla="*/ 11402 w 166275"/>
                  <a:gd name="connsiteY3" fmla="*/ 44484 h 183497"/>
                  <a:gd name="connsiteX4" fmla="*/ 41806 w 166275"/>
                  <a:gd name="connsiteY4" fmla="*/ 12048 h 183497"/>
                  <a:gd name="connsiteX5" fmla="*/ 86463 w 166275"/>
                  <a:gd name="connsiteY5" fmla="*/ 0 h 183497"/>
                  <a:gd name="connsiteX6" fmla="*/ 129220 w 166275"/>
                  <a:gd name="connsiteY6" fmla="*/ 11121 h 183497"/>
                  <a:gd name="connsiteX7" fmla="*/ 156774 w 166275"/>
                  <a:gd name="connsiteY7" fmla="*/ 41704 h 183497"/>
                  <a:gd name="connsiteX8" fmla="*/ 166276 w 166275"/>
                  <a:gd name="connsiteY8" fmla="*/ 83408 h 183497"/>
                  <a:gd name="connsiteX9" fmla="*/ 166276 w 166275"/>
                  <a:gd name="connsiteY9" fmla="*/ 106577 h 183497"/>
                  <a:gd name="connsiteX10" fmla="*/ 35155 w 166275"/>
                  <a:gd name="connsiteY10" fmla="*/ 106577 h 183497"/>
                  <a:gd name="connsiteX11" fmla="*/ 54158 w 166275"/>
                  <a:gd name="connsiteY11" fmla="*/ 140867 h 183497"/>
                  <a:gd name="connsiteX12" fmla="*/ 89314 w 166275"/>
                  <a:gd name="connsiteY12" fmla="*/ 152915 h 183497"/>
                  <a:gd name="connsiteX13" fmla="*/ 117818 w 166275"/>
                  <a:gd name="connsiteY13" fmla="*/ 146428 h 183497"/>
                  <a:gd name="connsiteX14" fmla="*/ 142522 w 166275"/>
                  <a:gd name="connsiteY14" fmla="*/ 127892 h 183497"/>
                  <a:gd name="connsiteX15" fmla="*/ 162475 w 166275"/>
                  <a:gd name="connsiteY15" fmla="*/ 148281 h 183497"/>
                  <a:gd name="connsiteX16" fmla="*/ 129220 w 166275"/>
                  <a:gd name="connsiteY16" fmla="*/ 174230 h 183497"/>
                  <a:gd name="connsiteX17" fmla="*/ 88364 w 166275"/>
                  <a:gd name="connsiteY17" fmla="*/ 183498 h 183497"/>
                  <a:gd name="connsiteX18" fmla="*/ 44657 w 166275"/>
                  <a:gd name="connsiteY18" fmla="*/ 173304 h 183497"/>
                  <a:gd name="connsiteX19" fmla="*/ 131120 w 166275"/>
                  <a:gd name="connsiteY19" fmla="*/ 78774 h 183497"/>
                  <a:gd name="connsiteX20" fmla="*/ 124469 w 166275"/>
                  <a:gd name="connsiteY20" fmla="*/ 52825 h 183497"/>
                  <a:gd name="connsiteX21" fmla="*/ 107367 w 166275"/>
                  <a:gd name="connsiteY21" fmla="*/ 36144 h 183497"/>
                  <a:gd name="connsiteX22" fmla="*/ 84563 w 166275"/>
                  <a:gd name="connsiteY22" fmla="*/ 30583 h 183497"/>
                  <a:gd name="connsiteX23" fmla="*/ 53208 w 166275"/>
                  <a:gd name="connsiteY23" fmla="*/ 43558 h 183497"/>
                  <a:gd name="connsiteX24" fmla="*/ 36106 w 166275"/>
                  <a:gd name="connsiteY24" fmla="*/ 79701 h 183497"/>
                  <a:gd name="connsiteX25" fmla="*/ 132071 w 166275"/>
                  <a:gd name="connsiteY25" fmla="*/ 79701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275" h="183497">
                    <a:moveTo>
                      <a:pt x="45607" y="173304"/>
                    </a:moveTo>
                    <a:cubicBezTo>
                      <a:pt x="32305" y="165889"/>
                      <a:pt x="20903" y="155695"/>
                      <a:pt x="12352" y="141794"/>
                    </a:cubicBezTo>
                    <a:cubicBezTo>
                      <a:pt x="3801" y="127892"/>
                      <a:pt x="0" y="111211"/>
                      <a:pt x="0" y="91749"/>
                    </a:cubicBezTo>
                    <a:cubicBezTo>
                      <a:pt x="0" y="72287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5109" y="3707"/>
                      <a:pt x="70311" y="0"/>
                      <a:pt x="86463" y="0"/>
                    </a:cubicBezTo>
                    <a:cubicBezTo>
                      <a:pt x="102616" y="0"/>
                      <a:pt x="116868" y="3707"/>
                      <a:pt x="129220" y="11121"/>
                    </a:cubicBezTo>
                    <a:cubicBezTo>
                      <a:pt x="141572" y="18535"/>
                      <a:pt x="151074" y="28729"/>
                      <a:pt x="156774" y="41704"/>
                    </a:cubicBezTo>
                    <a:cubicBezTo>
                      <a:pt x="163425" y="54679"/>
                      <a:pt x="166276" y="68580"/>
                      <a:pt x="166276" y="83408"/>
                    </a:cubicBezTo>
                    <a:lnTo>
                      <a:pt x="166276" y="106577"/>
                    </a:lnTo>
                    <a:lnTo>
                      <a:pt x="35155" y="106577"/>
                    </a:lnTo>
                    <a:cubicBezTo>
                      <a:pt x="38006" y="121405"/>
                      <a:pt x="44657" y="133453"/>
                      <a:pt x="54158" y="140867"/>
                    </a:cubicBezTo>
                    <a:cubicBezTo>
                      <a:pt x="64610" y="149208"/>
                      <a:pt x="76012" y="152915"/>
                      <a:pt x="89314" y="152915"/>
                    </a:cubicBezTo>
                    <a:cubicBezTo>
                      <a:pt x="102616" y="152915"/>
                      <a:pt x="108317" y="151061"/>
                      <a:pt x="117818" y="146428"/>
                    </a:cubicBezTo>
                    <a:cubicBezTo>
                      <a:pt x="127320" y="141794"/>
                      <a:pt x="135871" y="136233"/>
                      <a:pt x="142522" y="127892"/>
                    </a:cubicBezTo>
                    <a:lnTo>
                      <a:pt x="162475" y="148281"/>
                    </a:lnTo>
                    <a:cubicBezTo>
                      <a:pt x="153924" y="159402"/>
                      <a:pt x="142522" y="167743"/>
                      <a:pt x="129220" y="174230"/>
                    </a:cubicBezTo>
                    <a:cubicBezTo>
                      <a:pt x="115918" y="179791"/>
                      <a:pt x="102616" y="183498"/>
                      <a:pt x="88364" y="183498"/>
                    </a:cubicBezTo>
                    <a:cubicBezTo>
                      <a:pt x="74112" y="183498"/>
                      <a:pt x="57959" y="179791"/>
                      <a:pt x="44657" y="173304"/>
                    </a:cubicBezTo>
                    <a:close/>
                    <a:moveTo>
                      <a:pt x="131120" y="78774"/>
                    </a:moveTo>
                    <a:cubicBezTo>
                      <a:pt x="131120" y="68580"/>
                      <a:pt x="128270" y="60239"/>
                      <a:pt x="124469" y="52825"/>
                    </a:cubicBezTo>
                    <a:cubicBezTo>
                      <a:pt x="119719" y="45411"/>
                      <a:pt x="114018" y="39851"/>
                      <a:pt x="107367" y="36144"/>
                    </a:cubicBezTo>
                    <a:cubicBezTo>
                      <a:pt x="100716" y="32436"/>
                      <a:pt x="93115" y="30583"/>
                      <a:pt x="84563" y="30583"/>
                    </a:cubicBezTo>
                    <a:cubicBezTo>
                      <a:pt x="73161" y="30583"/>
                      <a:pt x="62710" y="35217"/>
                      <a:pt x="53208" y="43558"/>
                    </a:cubicBezTo>
                    <a:cubicBezTo>
                      <a:pt x="43707" y="51898"/>
                      <a:pt x="38006" y="63946"/>
                      <a:pt x="36106" y="79701"/>
                    </a:cubicBezTo>
                    <a:lnTo>
                      <a:pt x="132071" y="797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3" name="Forma libre 172">
                <a:extLst>
                  <a:ext uri="{FF2B5EF4-FFF2-40B4-BE49-F238E27FC236}">
                    <a16:creationId xmlns:a16="http://schemas.microsoft.com/office/drawing/2014/main" id="{5E70EAE9-0E71-614D-1D86-3332EA78A0C2}"/>
                  </a:ext>
                </a:extLst>
              </p:cNvPr>
              <p:cNvSpPr/>
              <p:nvPr/>
            </p:nvSpPr>
            <p:spPr>
              <a:xfrm>
                <a:off x="6525466" y="3339104"/>
                <a:ext cx="177677" cy="242810"/>
              </a:xfrm>
              <a:custGeom>
                <a:avLst/>
                <a:gdLst>
                  <a:gd name="connsiteX0" fmla="*/ 81713 w 177677"/>
                  <a:gd name="connsiteY0" fmla="*/ 119552 h 242810"/>
                  <a:gd name="connsiteX1" fmla="*/ 81713 w 177677"/>
                  <a:gd name="connsiteY1" fmla="*/ 143647 h 242810"/>
                  <a:gd name="connsiteX2" fmla="*/ 88364 w 177677"/>
                  <a:gd name="connsiteY2" fmla="*/ 143647 h 242810"/>
                  <a:gd name="connsiteX3" fmla="*/ 129220 w 177677"/>
                  <a:gd name="connsiteY3" fmla="*/ 148281 h 242810"/>
                  <a:gd name="connsiteX4" fmla="*/ 163425 w 177677"/>
                  <a:gd name="connsiteY4" fmla="*/ 164036 h 242810"/>
                  <a:gd name="connsiteX5" fmla="*/ 177678 w 177677"/>
                  <a:gd name="connsiteY5" fmla="*/ 193692 h 242810"/>
                  <a:gd name="connsiteX6" fmla="*/ 153924 w 177677"/>
                  <a:gd name="connsiteY6" fmla="*/ 229836 h 242810"/>
                  <a:gd name="connsiteX7" fmla="*/ 86464 w 177677"/>
                  <a:gd name="connsiteY7" fmla="*/ 242810 h 242810"/>
                  <a:gd name="connsiteX8" fmla="*/ 22804 w 177677"/>
                  <a:gd name="connsiteY8" fmla="*/ 229836 h 242810"/>
                  <a:gd name="connsiteX9" fmla="*/ 0 w 177677"/>
                  <a:gd name="connsiteY9" fmla="*/ 193692 h 242810"/>
                  <a:gd name="connsiteX10" fmla="*/ 14252 w 177677"/>
                  <a:gd name="connsiteY10" fmla="*/ 164036 h 242810"/>
                  <a:gd name="connsiteX11" fmla="*/ 51308 w 177677"/>
                  <a:gd name="connsiteY11" fmla="*/ 147354 h 242810"/>
                  <a:gd name="connsiteX12" fmla="*/ 51308 w 177677"/>
                  <a:gd name="connsiteY12" fmla="*/ 114918 h 242810"/>
                  <a:gd name="connsiteX13" fmla="*/ 21853 w 177677"/>
                  <a:gd name="connsiteY13" fmla="*/ 94529 h 242810"/>
                  <a:gd name="connsiteX14" fmla="*/ 11402 w 177677"/>
                  <a:gd name="connsiteY14" fmla="*/ 62093 h 242810"/>
                  <a:gd name="connsiteX15" fmla="*/ 20903 w 177677"/>
                  <a:gd name="connsiteY15" fmla="*/ 30583 h 242810"/>
                  <a:gd name="connsiteX16" fmla="*/ 48458 w 177677"/>
                  <a:gd name="connsiteY16" fmla="*/ 8341 h 242810"/>
                  <a:gd name="connsiteX17" fmla="*/ 88364 w 177677"/>
                  <a:gd name="connsiteY17" fmla="*/ 0 h 242810"/>
                  <a:gd name="connsiteX18" fmla="*/ 172927 w 177677"/>
                  <a:gd name="connsiteY18" fmla="*/ 0 h 242810"/>
                  <a:gd name="connsiteX19" fmla="*/ 172927 w 177677"/>
                  <a:gd name="connsiteY19" fmla="*/ 25022 h 242810"/>
                  <a:gd name="connsiteX20" fmla="*/ 133971 w 177677"/>
                  <a:gd name="connsiteY20" fmla="*/ 25022 h 242810"/>
                  <a:gd name="connsiteX21" fmla="*/ 133971 w 177677"/>
                  <a:gd name="connsiteY21" fmla="*/ 27803 h 242810"/>
                  <a:gd name="connsiteX22" fmla="*/ 159625 w 177677"/>
                  <a:gd name="connsiteY22" fmla="*/ 67653 h 242810"/>
                  <a:gd name="connsiteX23" fmla="*/ 150123 w 177677"/>
                  <a:gd name="connsiteY23" fmla="*/ 94529 h 242810"/>
                  <a:gd name="connsiteX24" fmla="*/ 123519 w 177677"/>
                  <a:gd name="connsiteY24" fmla="*/ 113064 h 242810"/>
                  <a:gd name="connsiteX25" fmla="*/ 84563 w 177677"/>
                  <a:gd name="connsiteY25" fmla="*/ 119552 h 242810"/>
                  <a:gd name="connsiteX26" fmla="*/ 81713 w 177677"/>
                  <a:gd name="connsiteY26" fmla="*/ 119552 h 242810"/>
                  <a:gd name="connsiteX27" fmla="*/ 49408 w 177677"/>
                  <a:gd name="connsiteY27" fmla="*/ 205740 h 242810"/>
                  <a:gd name="connsiteX28" fmla="*/ 88364 w 177677"/>
                  <a:gd name="connsiteY28" fmla="*/ 210374 h 242810"/>
                  <a:gd name="connsiteX29" fmla="*/ 129220 w 177677"/>
                  <a:gd name="connsiteY29" fmla="*/ 205740 h 242810"/>
                  <a:gd name="connsiteX30" fmla="*/ 144422 w 177677"/>
                  <a:gd name="connsiteY30" fmla="*/ 191839 h 242810"/>
                  <a:gd name="connsiteX31" fmla="*/ 129220 w 177677"/>
                  <a:gd name="connsiteY31" fmla="*/ 177011 h 242810"/>
                  <a:gd name="connsiteX32" fmla="*/ 90264 w 177677"/>
                  <a:gd name="connsiteY32" fmla="*/ 172377 h 242810"/>
                  <a:gd name="connsiteX33" fmla="*/ 50358 w 177677"/>
                  <a:gd name="connsiteY33" fmla="*/ 177011 h 242810"/>
                  <a:gd name="connsiteX34" fmla="*/ 35155 w 177677"/>
                  <a:gd name="connsiteY34" fmla="*/ 191839 h 242810"/>
                  <a:gd name="connsiteX35" fmla="*/ 49408 w 177677"/>
                  <a:gd name="connsiteY35" fmla="*/ 204813 h 242810"/>
                  <a:gd name="connsiteX36" fmla="*/ 57959 w 177677"/>
                  <a:gd name="connsiteY36" fmla="*/ 83408 h 242810"/>
                  <a:gd name="connsiteX37" fmla="*/ 86464 w 177677"/>
                  <a:gd name="connsiteY37" fmla="*/ 91749 h 242810"/>
                  <a:gd name="connsiteX38" fmla="*/ 114018 w 177677"/>
                  <a:gd name="connsiteY38" fmla="*/ 83408 h 242810"/>
                  <a:gd name="connsiteX39" fmla="*/ 124469 w 177677"/>
                  <a:gd name="connsiteY39" fmla="*/ 63019 h 242810"/>
                  <a:gd name="connsiteX40" fmla="*/ 114018 w 177677"/>
                  <a:gd name="connsiteY40" fmla="*/ 40777 h 242810"/>
                  <a:gd name="connsiteX41" fmla="*/ 86464 w 177677"/>
                  <a:gd name="connsiteY41" fmla="*/ 31510 h 242810"/>
                  <a:gd name="connsiteX42" fmla="*/ 57009 w 177677"/>
                  <a:gd name="connsiteY42" fmla="*/ 40777 h 242810"/>
                  <a:gd name="connsiteX43" fmla="*/ 46557 w 177677"/>
                  <a:gd name="connsiteY43" fmla="*/ 62093 h 242810"/>
                  <a:gd name="connsiteX44" fmla="*/ 57009 w 177677"/>
                  <a:gd name="connsiteY44" fmla="*/ 82481 h 24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7677" h="242810">
                    <a:moveTo>
                      <a:pt x="81713" y="119552"/>
                    </a:moveTo>
                    <a:lnTo>
                      <a:pt x="81713" y="143647"/>
                    </a:lnTo>
                    <a:lnTo>
                      <a:pt x="88364" y="143647"/>
                    </a:lnTo>
                    <a:cubicBezTo>
                      <a:pt x="101666" y="143647"/>
                      <a:pt x="114968" y="145501"/>
                      <a:pt x="129220" y="148281"/>
                    </a:cubicBezTo>
                    <a:cubicBezTo>
                      <a:pt x="142522" y="151061"/>
                      <a:pt x="154874" y="156622"/>
                      <a:pt x="163425" y="164036"/>
                    </a:cubicBezTo>
                    <a:cubicBezTo>
                      <a:pt x="171977" y="171450"/>
                      <a:pt x="177678" y="181644"/>
                      <a:pt x="177678" y="193692"/>
                    </a:cubicBezTo>
                    <a:cubicBezTo>
                      <a:pt x="177678" y="205740"/>
                      <a:pt x="170077" y="221495"/>
                      <a:pt x="153924" y="229836"/>
                    </a:cubicBezTo>
                    <a:cubicBezTo>
                      <a:pt x="138722" y="238176"/>
                      <a:pt x="115918" y="242810"/>
                      <a:pt x="86464" y="242810"/>
                    </a:cubicBezTo>
                    <a:cubicBezTo>
                      <a:pt x="57009" y="242810"/>
                      <a:pt x="38006" y="238176"/>
                      <a:pt x="22804" y="229836"/>
                    </a:cubicBezTo>
                    <a:cubicBezTo>
                      <a:pt x="7601" y="221495"/>
                      <a:pt x="0" y="209447"/>
                      <a:pt x="0" y="193692"/>
                    </a:cubicBezTo>
                    <a:cubicBezTo>
                      <a:pt x="0" y="177937"/>
                      <a:pt x="4751" y="171450"/>
                      <a:pt x="14252" y="164036"/>
                    </a:cubicBezTo>
                    <a:cubicBezTo>
                      <a:pt x="23754" y="156622"/>
                      <a:pt x="36106" y="151061"/>
                      <a:pt x="51308" y="147354"/>
                    </a:cubicBezTo>
                    <a:lnTo>
                      <a:pt x="51308" y="114918"/>
                    </a:lnTo>
                    <a:cubicBezTo>
                      <a:pt x="38956" y="110284"/>
                      <a:pt x="28504" y="103797"/>
                      <a:pt x="21853" y="94529"/>
                    </a:cubicBezTo>
                    <a:cubicBezTo>
                      <a:pt x="14252" y="85262"/>
                      <a:pt x="11402" y="74141"/>
                      <a:pt x="11402" y="62093"/>
                    </a:cubicBezTo>
                    <a:cubicBezTo>
                      <a:pt x="11402" y="50045"/>
                      <a:pt x="14252" y="39851"/>
                      <a:pt x="20903" y="30583"/>
                    </a:cubicBezTo>
                    <a:cubicBezTo>
                      <a:pt x="27554" y="21315"/>
                      <a:pt x="37056" y="13901"/>
                      <a:pt x="48458" y="8341"/>
                    </a:cubicBezTo>
                    <a:cubicBezTo>
                      <a:pt x="59859" y="2780"/>
                      <a:pt x="74112" y="0"/>
                      <a:pt x="88364" y="0"/>
                    </a:cubicBezTo>
                    <a:lnTo>
                      <a:pt x="172927" y="0"/>
                    </a:lnTo>
                    <a:lnTo>
                      <a:pt x="172927" y="25022"/>
                    </a:lnTo>
                    <a:lnTo>
                      <a:pt x="133971" y="25022"/>
                    </a:lnTo>
                    <a:lnTo>
                      <a:pt x="133971" y="27803"/>
                    </a:lnTo>
                    <a:cubicBezTo>
                      <a:pt x="151074" y="37070"/>
                      <a:pt x="159625" y="50045"/>
                      <a:pt x="159625" y="67653"/>
                    </a:cubicBezTo>
                    <a:cubicBezTo>
                      <a:pt x="159625" y="85262"/>
                      <a:pt x="156774" y="86188"/>
                      <a:pt x="150123" y="94529"/>
                    </a:cubicBezTo>
                    <a:cubicBezTo>
                      <a:pt x="143472" y="102870"/>
                      <a:pt x="134921" y="108431"/>
                      <a:pt x="123519" y="113064"/>
                    </a:cubicBezTo>
                    <a:cubicBezTo>
                      <a:pt x="112118" y="117698"/>
                      <a:pt x="98815" y="119552"/>
                      <a:pt x="84563" y="119552"/>
                    </a:cubicBezTo>
                    <a:lnTo>
                      <a:pt x="81713" y="119552"/>
                    </a:lnTo>
                    <a:close/>
                    <a:moveTo>
                      <a:pt x="49408" y="205740"/>
                    </a:moveTo>
                    <a:cubicBezTo>
                      <a:pt x="58909" y="208520"/>
                      <a:pt x="72211" y="210374"/>
                      <a:pt x="88364" y="210374"/>
                    </a:cubicBezTo>
                    <a:cubicBezTo>
                      <a:pt x="104516" y="210374"/>
                      <a:pt x="118769" y="208520"/>
                      <a:pt x="129220" y="205740"/>
                    </a:cubicBezTo>
                    <a:cubicBezTo>
                      <a:pt x="138722" y="202960"/>
                      <a:pt x="144422" y="198326"/>
                      <a:pt x="144422" y="191839"/>
                    </a:cubicBezTo>
                    <a:cubicBezTo>
                      <a:pt x="144422" y="185351"/>
                      <a:pt x="139672" y="179791"/>
                      <a:pt x="129220" y="177011"/>
                    </a:cubicBezTo>
                    <a:cubicBezTo>
                      <a:pt x="119719" y="173304"/>
                      <a:pt x="106417" y="172377"/>
                      <a:pt x="90264" y="172377"/>
                    </a:cubicBezTo>
                    <a:cubicBezTo>
                      <a:pt x="74112" y="172377"/>
                      <a:pt x="60810" y="174230"/>
                      <a:pt x="50358" y="177011"/>
                    </a:cubicBezTo>
                    <a:cubicBezTo>
                      <a:pt x="39906" y="179791"/>
                      <a:pt x="35155" y="185351"/>
                      <a:pt x="35155" y="191839"/>
                    </a:cubicBezTo>
                    <a:cubicBezTo>
                      <a:pt x="35155" y="198326"/>
                      <a:pt x="39906" y="202033"/>
                      <a:pt x="49408" y="204813"/>
                    </a:cubicBezTo>
                    <a:close/>
                    <a:moveTo>
                      <a:pt x="57959" y="83408"/>
                    </a:moveTo>
                    <a:cubicBezTo>
                      <a:pt x="64610" y="88969"/>
                      <a:pt x="75062" y="91749"/>
                      <a:pt x="86464" y="91749"/>
                    </a:cubicBezTo>
                    <a:cubicBezTo>
                      <a:pt x="97865" y="91749"/>
                      <a:pt x="107367" y="88969"/>
                      <a:pt x="114018" y="83408"/>
                    </a:cubicBezTo>
                    <a:cubicBezTo>
                      <a:pt x="121619" y="77848"/>
                      <a:pt x="124469" y="71360"/>
                      <a:pt x="124469" y="63019"/>
                    </a:cubicBezTo>
                    <a:cubicBezTo>
                      <a:pt x="124469" y="54679"/>
                      <a:pt x="120669" y="47265"/>
                      <a:pt x="114018" y="40777"/>
                    </a:cubicBezTo>
                    <a:cubicBezTo>
                      <a:pt x="107367" y="34290"/>
                      <a:pt x="97865" y="31510"/>
                      <a:pt x="86464" y="31510"/>
                    </a:cubicBezTo>
                    <a:cubicBezTo>
                      <a:pt x="75062" y="31510"/>
                      <a:pt x="64610" y="34290"/>
                      <a:pt x="57009" y="40777"/>
                    </a:cubicBezTo>
                    <a:cubicBezTo>
                      <a:pt x="49408" y="47265"/>
                      <a:pt x="46557" y="53752"/>
                      <a:pt x="46557" y="62093"/>
                    </a:cubicBezTo>
                    <a:cubicBezTo>
                      <a:pt x="46557" y="70434"/>
                      <a:pt x="50358" y="76921"/>
                      <a:pt x="57009" y="82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4" name="Forma libre 173">
                <a:extLst>
                  <a:ext uri="{FF2B5EF4-FFF2-40B4-BE49-F238E27FC236}">
                    <a16:creationId xmlns:a16="http://schemas.microsoft.com/office/drawing/2014/main" id="{A8978D51-0975-555E-B260-C8DF603FB95B}"/>
                  </a:ext>
                </a:extLst>
              </p:cNvPr>
              <p:cNvSpPr/>
              <p:nvPr/>
            </p:nvSpPr>
            <p:spPr>
              <a:xfrm>
                <a:off x="6717396" y="3337251"/>
                <a:ext cx="172927" cy="183497"/>
              </a:xfrm>
              <a:custGeom>
                <a:avLst/>
                <a:gdLst>
                  <a:gd name="connsiteX0" fmla="*/ 40856 w 172927"/>
                  <a:gd name="connsiteY0" fmla="*/ 171450 h 183497"/>
                  <a:gd name="connsiteX1" fmla="*/ 10452 w 172927"/>
                  <a:gd name="connsiteY1" fmla="*/ 139014 h 183497"/>
                  <a:gd name="connsiteX2" fmla="*/ 0 w 172927"/>
                  <a:gd name="connsiteY2" fmla="*/ 91749 h 183497"/>
                  <a:gd name="connsiteX3" fmla="*/ 11402 w 172927"/>
                  <a:gd name="connsiteY3" fmla="*/ 44484 h 183497"/>
                  <a:gd name="connsiteX4" fmla="*/ 41807 w 172927"/>
                  <a:gd name="connsiteY4" fmla="*/ 12048 h 183497"/>
                  <a:gd name="connsiteX5" fmla="*/ 87414 w 172927"/>
                  <a:gd name="connsiteY5" fmla="*/ 0 h 183497"/>
                  <a:gd name="connsiteX6" fmla="*/ 132071 w 172927"/>
                  <a:gd name="connsiteY6" fmla="*/ 12048 h 183497"/>
                  <a:gd name="connsiteX7" fmla="*/ 162475 w 172927"/>
                  <a:gd name="connsiteY7" fmla="*/ 44484 h 183497"/>
                  <a:gd name="connsiteX8" fmla="*/ 172927 w 172927"/>
                  <a:gd name="connsiteY8" fmla="*/ 91749 h 183497"/>
                  <a:gd name="connsiteX9" fmla="*/ 161525 w 172927"/>
                  <a:gd name="connsiteY9" fmla="*/ 138087 h 183497"/>
                  <a:gd name="connsiteX10" fmla="*/ 131120 w 172927"/>
                  <a:gd name="connsiteY10" fmla="*/ 171450 h 183497"/>
                  <a:gd name="connsiteX11" fmla="*/ 86464 w 172927"/>
                  <a:gd name="connsiteY11" fmla="*/ 183498 h 183497"/>
                  <a:gd name="connsiteX12" fmla="*/ 41807 w 172927"/>
                  <a:gd name="connsiteY12" fmla="*/ 171450 h 183497"/>
                  <a:gd name="connsiteX13" fmla="*/ 47507 w 172927"/>
                  <a:gd name="connsiteY13" fmla="*/ 135306 h 183497"/>
                  <a:gd name="connsiteX14" fmla="*/ 85513 w 172927"/>
                  <a:gd name="connsiteY14" fmla="*/ 152915 h 183497"/>
                  <a:gd name="connsiteX15" fmla="*/ 122569 w 172927"/>
                  <a:gd name="connsiteY15" fmla="*/ 135306 h 183497"/>
                  <a:gd name="connsiteX16" fmla="*/ 136821 w 172927"/>
                  <a:gd name="connsiteY16" fmla="*/ 91749 h 183497"/>
                  <a:gd name="connsiteX17" fmla="*/ 123519 w 172927"/>
                  <a:gd name="connsiteY17" fmla="*/ 48191 h 183497"/>
                  <a:gd name="connsiteX18" fmla="*/ 86464 w 172927"/>
                  <a:gd name="connsiteY18" fmla="*/ 30583 h 183497"/>
                  <a:gd name="connsiteX19" fmla="*/ 48458 w 172927"/>
                  <a:gd name="connsiteY19" fmla="*/ 48191 h 183497"/>
                  <a:gd name="connsiteX20" fmla="*/ 34205 w 172927"/>
                  <a:gd name="connsiteY20" fmla="*/ 91749 h 183497"/>
                  <a:gd name="connsiteX21" fmla="*/ 47507 w 172927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7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7" y="12048"/>
                    </a:cubicBezTo>
                    <a:cubicBezTo>
                      <a:pt x="54159" y="4634"/>
                      <a:pt x="70311" y="0"/>
                      <a:pt x="87414" y="0"/>
                    </a:cubicBezTo>
                    <a:cubicBezTo>
                      <a:pt x="104516" y="0"/>
                      <a:pt x="118769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3" y="163109"/>
                      <a:pt x="131120" y="171450"/>
                    </a:cubicBezTo>
                    <a:cubicBezTo>
                      <a:pt x="117818" y="179791"/>
                      <a:pt x="103566" y="183498"/>
                      <a:pt x="86464" y="183498"/>
                    </a:cubicBezTo>
                    <a:cubicBezTo>
                      <a:pt x="69361" y="183498"/>
                      <a:pt x="55109" y="179791"/>
                      <a:pt x="41807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4" y="30583"/>
                    </a:cubicBezTo>
                    <a:cubicBezTo>
                      <a:pt x="70311" y="30583"/>
                      <a:pt x="57959" y="36144"/>
                      <a:pt x="48458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5" name="Forma libre 174">
                <a:extLst>
                  <a:ext uri="{FF2B5EF4-FFF2-40B4-BE49-F238E27FC236}">
                    <a16:creationId xmlns:a16="http://schemas.microsoft.com/office/drawing/2014/main" id="{10D66724-330B-3428-75BC-06C373BCA16D}"/>
                  </a:ext>
                </a:extLst>
              </p:cNvPr>
              <p:cNvSpPr/>
              <p:nvPr/>
            </p:nvSpPr>
            <p:spPr>
              <a:xfrm>
                <a:off x="6912177" y="3337251"/>
                <a:ext cx="164375" cy="181644"/>
              </a:xfrm>
              <a:custGeom>
                <a:avLst/>
                <a:gdLst>
                  <a:gd name="connsiteX0" fmla="*/ 42757 w 164375"/>
                  <a:gd name="connsiteY0" fmla="*/ 172377 h 181644"/>
                  <a:gd name="connsiteX1" fmla="*/ 11402 w 164375"/>
                  <a:gd name="connsiteY1" fmla="*/ 139940 h 181644"/>
                  <a:gd name="connsiteX2" fmla="*/ 0 w 164375"/>
                  <a:gd name="connsiteY2" fmla="*/ 92676 h 181644"/>
                  <a:gd name="connsiteX3" fmla="*/ 11402 w 164375"/>
                  <a:gd name="connsiteY3" fmla="*/ 45411 h 181644"/>
                  <a:gd name="connsiteX4" fmla="*/ 42757 w 164375"/>
                  <a:gd name="connsiteY4" fmla="*/ 12048 h 181644"/>
                  <a:gd name="connsiteX5" fmla="*/ 86464 w 164375"/>
                  <a:gd name="connsiteY5" fmla="*/ 0 h 181644"/>
                  <a:gd name="connsiteX6" fmla="*/ 133021 w 164375"/>
                  <a:gd name="connsiteY6" fmla="*/ 14828 h 181644"/>
                  <a:gd name="connsiteX7" fmla="*/ 160575 w 164375"/>
                  <a:gd name="connsiteY7" fmla="*/ 54679 h 181644"/>
                  <a:gd name="connsiteX8" fmla="*/ 131120 w 164375"/>
                  <a:gd name="connsiteY8" fmla="*/ 66726 h 181644"/>
                  <a:gd name="connsiteX9" fmla="*/ 113068 w 164375"/>
                  <a:gd name="connsiteY9" fmla="*/ 38924 h 181644"/>
                  <a:gd name="connsiteX10" fmla="*/ 86464 w 164375"/>
                  <a:gd name="connsiteY10" fmla="*/ 29656 h 181644"/>
                  <a:gd name="connsiteX11" fmla="*/ 61760 w 164375"/>
                  <a:gd name="connsiteY11" fmla="*/ 37070 h 181644"/>
                  <a:gd name="connsiteX12" fmla="*/ 42757 w 164375"/>
                  <a:gd name="connsiteY12" fmla="*/ 58386 h 181644"/>
                  <a:gd name="connsiteX13" fmla="*/ 35156 w 164375"/>
                  <a:gd name="connsiteY13" fmla="*/ 91749 h 181644"/>
                  <a:gd name="connsiteX14" fmla="*/ 41807 w 164375"/>
                  <a:gd name="connsiteY14" fmla="*/ 122332 h 181644"/>
                  <a:gd name="connsiteX15" fmla="*/ 60810 w 164375"/>
                  <a:gd name="connsiteY15" fmla="*/ 143647 h 181644"/>
                  <a:gd name="connsiteX16" fmla="*/ 88364 w 164375"/>
                  <a:gd name="connsiteY16" fmla="*/ 151061 h 181644"/>
                  <a:gd name="connsiteX17" fmla="*/ 117818 w 164375"/>
                  <a:gd name="connsiteY17" fmla="*/ 142721 h 181644"/>
                  <a:gd name="connsiteX18" fmla="*/ 139672 w 164375"/>
                  <a:gd name="connsiteY18" fmla="*/ 119552 h 181644"/>
                  <a:gd name="connsiteX19" fmla="*/ 164376 w 164375"/>
                  <a:gd name="connsiteY19" fmla="*/ 137160 h 181644"/>
                  <a:gd name="connsiteX20" fmla="*/ 86464 w 164375"/>
                  <a:gd name="connsiteY20" fmla="*/ 181644 h 181644"/>
                  <a:gd name="connsiteX21" fmla="*/ 42757 w 164375"/>
                  <a:gd name="connsiteY21" fmla="*/ 170523 h 18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375" h="181644">
                    <a:moveTo>
                      <a:pt x="42757" y="172377"/>
                    </a:moveTo>
                    <a:cubicBezTo>
                      <a:pt x="29455" y="164963"/>
                      <a:pt x="19003" y="153842"/>
                      <a:pt x="11402" y="139940"/>
                    </a:cubicBezTo>
                    <a:cubicBezTo>
                      <a:pt x="3801" y="126039"/>
                      <a:pt x="0" y="110284"/>
                      <a:pt x="0" y="92676"/>
                    </a:cubicBezTo>
                    <a:cubicBezTo>
                      <a:pt x="0" y="75067"/>
                      <a:pt x="3801" y="59312"/>
                      <a:pt x="11402" y="45411"/>
                    </a:cubicBezTo>
                    <a:cubicBezTo>
                      <a:pt x="19003" y="31510"/>
                      <a:pt x="29455" y="20389"/>
                      <a:pt x="42757" y="12048"/>
                    </a:cubicBezTo>
                    <a:cubicBezTo>
                      <a:pt x="56059" y="3707"/>
                      <a:pt x="70311" y="0"/>
                      <a:pt x="86464" y="0"/>
                    </a:cubicBezTo>
                    <a:cubicBezTo>
                      <a:pt x="102616" y="0"/>
                      <a:pt x="119719" y="4634"/>
                      <a:pt x="133021" y="14828"/>
                    </a:cubicBezTo>
                    <a:cubicBezTo>
                      <a:pt x="146323" y="25022"/>
                      <a:pt x="154874" y="37997"/>
                      <a:pt x="160575" y="54679"/>
                    </a:cubicBezTo>
                    <a:lnTo>
                      <a:pt x="131120" y="66726"/>
                    </a:lnTo>
                    <a:cubicBezTo>
                      <a:pt x="126370" y="54679"/>
                      <a:pt x="119719" y="45411"/>
                      <a:pt x="113068" y="38924"/>
                    </a:cubicBezTo>
                    <a:cubicBezTo>
                      <a:pt x="106417" y="33363"/>
                      <a:pt x="97865" y="29656"/>
                      <a:pt x="86464" y="29656"/>
                    </a:cubicBezTo>
                    <a:cubicBezTo>
                      <a:pt x="75062" y="29656"/>
                      <a:pt x="69361" y="32436"/>
                      <a:pt x="61760" y="37070"/>
                    </a:cubicBezTo>
                    <a:cubicBezTo>
                      <a:pt x="54159" y="41704"/>
                      <a:pt x="47507" y="49118"/>
                      <a:pt x="42757" y="58386"/>
                    </a:cubicBezTo>
                    <a:cubicBezTo>
                      <a:pt x="38006" y="67653"/>
                      <a:pt x="35156" y="78774"/>
                      <a:pt x="35156" y="91749"/>
                    </a:cubicBezTo>
                    <a:cubicBezTo>
                      <a:pt x="35156" y="104724"/>
                      <a:pt x="37056" y="113991"/>
                      <a:pt x="41807" y="122332"/>
                    </a:cubicBezTo>
                    <a:cubicBezTo>
                      <a:pt x="46557" y="130673"/>
                      <a:pt x="53208" y="139014"/>
                      <a:pt x="60810" y="143647"/>
                    </a:cubicBezTo>
                    <a:cubicBezTo>
                      <a:pt x="69361" y="149208"/>
                      <a:pt x="77912" y="151061"/>
                      <a:pt x="88364" y="151061"/>
                    </a:cubicBezTo>
                    <a:cubicBezTo>
                      <a:pt x="98815" y="151061"/>
                      <a:pt x="109267" y="148281"/>
                      <a:pt x="117818" y="142721"/>
                    </a:cubicBezTo>
                    <a:cubicBezTo>
                      <a:pt x="126370" y="137160"/>
                      <a:pt x="133971" y="129746"/>
                      <a:pt x="139672" y="119552"/>
                    </a:cubicBezTo>
                    <a:lnTo>
                      <a:pt x="164376" y="137160"/>
                    </a:lnTo>
                    <a:cubicBezTo>
                      <a:pt x="147273" y="166816"/>
                      <a:pt x="120669" y="181644"/>
                      <a:pt x="86464" y="181644"/>
                    </a:cubicBezTo>
                    <a:cubicBezTo>
                      <a:pt x="52258" y="181644"/>
                      <a:pt x="56059" y="177937"/>
                      <a:pt x="42757" y="170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6" name="Forma libre 175">
                <a:extLst>
                  <a:ext uri="{FF2B5EF4-FFF2-40B4-BE49-F238E27FC236}">
                    <a16:creationId xmlns:a16="http://schemas.microsoft.com/office/drawing/2014/main" id="{F62E807C-02DC-D62F-91C4-80B574E155F0}"/>
                  </a:ext>
                </a:extLst>
              </p:cNvPr>
              <p:cNvSpPr/>
              <p:nvPr/>
            </p:nvSpPr>
            <p:spPr>
              <a:xfrm>
                <a:off x="7101256" y="3270524"/>
                <a:ext cx="48457" cy="245590"/>
              </a:xfrm>
              <a:custGeom>
                <a:avLst/>
                <a:gdLst>
                  <a:gd name="connsiteX0" fmla="*/ 7601 w 48457"/>
                  <a:gd name="connsiteY0" fmla="*/ 38924 h 245590"/>
                  <a:gd name="connsiteX1" fmla="*/ 0 w 48457"/>
                  <a:gd name="connsiteY1" fmla="*/ 22242 h 245590"/>
                  <a:gd name="connsiteX2" fmla="*/ 6651 w 48457"/>
                  <a:gd name="connsiteY2" fmla="*/ 6487 h 245590"/>
                  <a:gd name="connsiteX3" fmla="*/ 23754 w 48457"/>
                  <a:gd name="connsiteY3" fmla="*/ 0 h 245590"/>
                  <a:gd name="connsiteX4" fmla="*/ 40856 w 48457"/>
                  <a:gd name="connsiteY4" fmla="*/ 6487 h 245590"/>
                  <a:gd name="connsiteX5" fmla="*/ 48457 w 48457"/>
                  <a:gd name="connsiteY5" fmla="*/ 22242 h 245590"/>
                  <a:gd name="connsiteX6" fmla="*/ 41806 w 48457"/>
                  <a:gd name="connsiteY6" fmla="*/ 38924 h 245590"/>
                  <a:gd name="connsiteX7" fmla="*/ 24704 w 48457"/>
                  <a:gd name="connsiteY7" fmla="*/ 45411 h 245590"/>
                  <a:gd name="connsiteX8" fmla="*/ 7601 w 48457"/>
                  <a:gd name="connsiteY8" fmla="*/ 38924 h 245590"/>
                  <a:gd name="connsiteX9" fmla="*/ 5701 w 48457"/>
                  <a:gd name="connsiteY9" fmla="*/ 71360 h 245590"/>
                  <a:gd name="connsiteX10" fmla="*/ 41806 w 48457"/>
                  <a:gd name="connsiteY10" fmla="*/ 71360 h 245590"/>
                  <a:gd name="connsiteX11" fmla="*/ 41806 w 48457"/>
                  <a:gd name="connsiteY11" fmla="*/ 245591 h 245590"/>
                  <a:gd name="connsiteX12" fmla="*/ 5701 w 48457"/>
                  <a:gd name="connsiteY12" fmla="*/ 245591 h 245590"/>
                  <a:gd name="connsiteX13" fmla="*/ 5701 w 48457"/>
                  <a:gd name="connsiteY13" fmla="*/ 71360 h 24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457" h="245590">
                    <a:moveTo>
                      <a:pt x="7601" y="38924"/>
                    </a:moveTo>
                    <a:cubicBezTo>
                      <a:pt x="2850" y="34290"/>
                      <a:pt x="0" y="28729"/>
                      <a:pt x="0" y="22242"/>
                    </a:cubicBezTo>
                    <a:cubicBezTo>
                      <a:pt x="0" y="15755"/>
                      <a:pt x="1900" y="11121"/>
                      <a:pt x="6651" y="6487"/>
                    </a:cubicBezTo>
                    <a:cubicBezTo>
                      <a:pt x="11402" y="1854"/>
                      <a:pt x="17103" y="0"/>
                      <a:pt x="23754" y="0"/>
                    </a:cubicBezTo>
                    <a:cubicBezTo>
                      <a:pt x="30405" y="0"/>
                      <a:pt x="36106" y="1854"/>
                      <a:pt x="40856" y="6487"/>
                    </a:cubicBezTo>
                    <a:cubicBezTo>
                      <a:pt x="45607" y="11121"/>
                      <a:pt x="48457" y="15755"/>
                      <a:pt x="48457" y="22242"/>
                    </a:cubicBezTo>
                    <a:cubicBezTo>
                      <a:pt x="48457" y="28729"/>
                      <a:pt x="46557" y="34290"/>
                      <a:pt x="41806" y="38924"/>
                    </a:cubicBezTo>
                    <a:cubicBezTo>
                      <a:pt x="37056" y="43558"/>
                      <a:pt x="31355" y="45411"/>
                      <a:pt x="24704" y="45411"/>
                    </a:cubicBezTo>
                    <a:cubicBezTo>
                      <a:pt x="18053" y="45411"/>
                      <a:pt x="12352" y="43558"/>
                      <a:pt x="7601" y="38924"/>
                    </a:cubicBezTo>
                    <a:close/>
                    <a:moveTo>
                      <a:pt x="5701" y="71360"/>
                    </a:moveTo>
                    <a:lnTo>
                      <a:pt x="41806" y="71360"/>
                    </a:lnTo>
                    <a:lnTo>
                      <a:pt x="41806" y="245591"/>
                    </a:lnTo>
                    <a:lnTo>
                      <a:pt x="5701" y="245591"/>
                    </a:lnTo>
                    <a:lnTo>
                      <a:pt x="5701" y="7136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7" name="Forma libre 176">
                <a:extLst>
                  <a:ext uri="{FF2B5EF4-FFF2-40B4-BE49-F238E27FC236}">
                    <a16:creationId xmlns:a16="http://schemas.microsoft.com/office/drawing/2014/main" id="{3A62D240-3A96-A535-D156-E25612D1A8CE}"/>
                  </a:ext>
                </a:extLst>
              </p:cNvPr>
              <p:cNvSpPr/>
              <p:nvPr/>
            </p:nvSpPr>
            <p:spPr>
              <a:xfrm>
                <a:off x="7177268" y="3337251"/>
                <a:ext cx="172926" cy="183497"/>
              </a:xfrm>
              <a:custGeom>
                <a:avLst/>
                <a:gdLst>
                  <a:gd name="connsiteX0" fmla="*/ 40856 w 172926"/>
                  <a:gd name="connsiteY0" fmla="*/ 171450 h 183497"/>
                  <a:gd name="connsiteX1" fmla="*/ 10452 w 172926"/>
                  <a:gd name="connsiteY1" fmla="*/ 139014 h 183497"/>
                  <a:gd name="connsiteX2" fmla="*/ 0 w 172926"/>
                  <a:gd name="connsiteY2" fmla="*/ 91749 h 183497"/>
                  <a:gd name="connsiteX3" fmla="*/ 11402 w 172926"/>
                  <a:gd name="connsiteY3" fmla="*/ 44484 h 183497"/>
                  <a:gd name="connsiteX4" fmla="*/ 41806 w 172926"/>
                  <a:gd name="connsiteY4" fmla="*/ 12048 h 183497"/>
                  <a:gd name="connsiteX5" fmla="*/ 87414 w 172926"/>
                  <a:gd name="connsiteY5" fmla="*/ 0 h 183497"/>
                  <a:gd name="connsiteX6" fmla="*/ 132071 w 172926"/>
                  <a:gd name="connsiteY6" fmla="*/ 12048 h 183497"/>
                  <a:gd name="connsiteX7" fmla="*/ 162475 w 172926"/>
                  <a:gd name="connsiteY7" fmla="*/ 44484 h 183497"/>
                  <a:gd name="connsiteX8" fmla="*/ 172927 w 172926"/>
                  <a:gd name="connsiteY8" fmla="*/ 91749 h 183497"/>
                  <a:gd name="connsiteX9" fmla="*/ 161525 w 172926"/>
                  <a:gd name="connsiteY9" fmla="*/ 138087 h 183497"/>
                  <a:gd name="connsiteX10" fmla="*/ 131120 w 172926"/>
                  <a:gd name="connsiteY10" fmla="*/ 171450 h 183497"/>
                  <a:gd name="connsiteX11" fmla="*/ 86463 w 172926"/>
                  <a:gd name="connsiteY11" fmla="*/ 183498 h 183497"/>
                  <a:gd name="connsiteX12" fmla="*/ 41806 w 172926"/>
                  <a:gd name="connsiteY12" fmla="*/ 171450 h 183497"/>
                  <a:gd name="connsiteX13" fmla="*/ 47507 w 172926"/>
                  <a:gd name="connsiteY13" fmla="*/ 135306 h 183497"/>
                  <a:gd name="connsiteX14" fmla="*/ 85513 w 172926"/>
                  <a:gd name="connsiteY14" fmla="*/ 152915 h 183497"/>
                  <a:gd name="connsiteX15" fmla="*/ 122569 w 172926"/>
                  <a:gd name="connsiteY15" fmla="*/ 135306 h 183497"/>
                  <a:gd name="connsiteX16" fmla="*/ 136821 w 172926"/>
                  <a:gd name="connsiteY16" fmla="*/ 91749 h 183497"/>
                  <a:gd name="connsiteX17" fmla="*/ 123519 w 172926"/>
                  <a:gd name="connsiteY17" fmla="*/ 48191 h 183497"/>
                  <a:gd name="connsiteX18" fmla="*/ 86463 w 172926"/>
                  <a:gd name="connsiteY18" fmla="*/ 30583 h 183497"/>
                  <a:gd name="connsiteX19" fmla="*/ 48457 w 172926"/>
                  <a:gd name="connsiteY19" fmla="*/ 48191 h 183497"/>
                  <a:gd name="connsiteX20" fmla="*/ 34205 w 172926"/>
                  <a:gd name="connsiteY20" fmla="*/ 91749 h 183497"/>
                  <a:gd name="connsiteX21" fmla="*/ 47507 w 172926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6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4158" y="4634"/>
                      <a:pt x="70311" y="0"/>
                      <a:pt x="87414" y="0"/>
                    </a:cubicBezTo>
                    <a:cubicBezTo>
                      <a:pt x="104516" y="0"/>
                      <a:pt x="118768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2" y="163109"/>
                      <a:pt x="131120" y="171450"/>
                    </a:cubicBezTo>
                    <a:cubicBezTo>
                      <a:pt x="117818" y="179791"/>
                      <a:pt x="103566" y="183498"/>
                      <a:pt x="86463" y="183498"/>
                    </a:cubicBezTo>
                    <a:cubicBezTo>
                      <a:pt x="69361" y="183498"/>
                      <a:pt x="55109" y="179791"/>
                      <a:pt x="41806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3" y="30583"/>
                    </a:cubicBezTo>
                    <a:cubicBezTo>
                      <a:pt x="70311" y="30583"/>
                      <a:pt x="57959" y="36144"/>
                      <a:pt x="48457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61919439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Google Shape;181;p8"/>
          <p:cNvPicPr preferRelativeResize="0"/>
          <p:nvPr/>
        </p:nvPicPr>
        <p:blipFill rotWithShape="1">
          <a:blip r:embed="rId3">
            <a:alphaModFix/>
          </a:blip>
          <a:srcRect t="16245" b="16245"/>
          <a:stretch/>
        </p:blipFill>
        <p:spPr>
          <a:xfrm>
            <a:off x="-1" y="3"/>
            <a:ext cx="12243141" cy="6893168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8"/>
          <p:cNvSpPr/>
          <p:nvPr/>
        </p:nvSpPr>
        <p:spPr>
          <a:xfrm>
            <a:off x="7707630" y="3274074"/>
            <a:ext cx="4067907" cy="53771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8"/>
          <p:cNvSpPr txBox="1"/>
          <p:nvPr/>
        </p:nvSpPr>
        <p:spPr>
          <a:xfrm>
            <a:off x="7879443" y="3397978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dirty="0">
                <a:solidFill>
                  <a:srgbClr val="4014A1"/>
                </a:solidFill>
                <a:latin typeface="Pulso" pitchFamily="2" charset="0"/>
                <a:ea typeface="Roboto Thin"/>
                <a:cs typeface="Roboto Thin"/>
                <a:sym typeface="Roboto Thin"/>
              </a:rPr>
              <a:t>TÍTULO</a:t>
            </a:r>
            <a:endParaRPr dirty="0">
              <a:latin typeface="Pulso" pitchFamily="2" charset="0"/>
            </a:endParaRPr>
          </a:p>
        </p:txBody>
      </p:sp>
      <p:sp>
        <p:nvSpPr>
          <p:cNvPr id="185" name="Google Shape;185;p8"/>
          <p:cNvSpPr/>
          <p:nvPr/>
        </p:nvSpPr>
        <p:spPr>
          <a:xfrm>
            <a:off x="7707628" y="5515216"/>
            <a:ext cx="4067907" cy="472872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8"/>
          <p:cNvSpPr/>
          <p:nvPr/>
        </p:nvSpPr>
        <p:spPr>
          <a:xfrm>
            <a:off x="7707629" y="3811790"/>
            <a:ext cx="4067908" cy="1703425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8"/>
          <p:cNvSpPr txBox="1"/>
          <p:nvPr/>
        </p:nvSpPr>
        <p:spPr>
          <a:xfrm>
            <a:off x="7879443" y="4519123"/>
            <a:ext cx="3623078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rgbClr val="4014A1"/>
                </a:solidFill>
                <a:latin typeface="Pulso" pitchFamily="2" charset="0"/>
                <a:ea typeface="Roboto Thin"/>
                <a:cs typeface="Roboto Thin"/>
                <a:sym typeface="Roboto Thin"/>
              </a:rPr>
              <a:t>Texto corto</a:t>
            </a:r>
            <a:endParaRPr dirty="0"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A0546A16-8CC4-B3A9-CDF7-429C42BB51B1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B3E6C247-BD9A-27B0-8711-3C3E0C3B30F9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rgbClr val="FBB10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80318C6F-F029-0DF9-5288-A2F05A7B1D9F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75D4AA5A-E8CB-0FFE-4D3D-BC1BC4436175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024101C2-99C0-5BF5-2634-43D5D4C0C6FE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D2FDAC19-BE85-4777-25BE-6C5B5002A0A4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AC8378DC-95D9-6D44-A970-3BE1D0A9C55D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B264B425-A8DC-D573-F183-D6BC1BED1E6F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65E5C78A-81F7-AEBA-7BFE-80B4ED32B06A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áfico 7">
            <a:extLst>
              <a:ext uri="{FF2B5EF4-FFF2-40B4-BE49-F238E27FC236}">
                <a16:creationId xmlns:a16="http://schemas.microsoft.com/office/drawing/2014/main" id="{B093B20B-23BA-EB01-37F9-07FC43784869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46" name="Gráfico 7">
              <a:extLst>
                <a:ext uri="{FF2B5EF4-FFF2-40B4-BE49-F238E27FC236}">
                  <a16:creationId xmlns:a16="http://schemas.microsoft.com/office/drawing/2014/main" id="{AA282AD3-2FE6-4B37-A324-53AB8D978A0B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62" name="Forma libre 61">
                <a:extLst>
                  <a:ext uri="{FF2B5EF4-FFF2-40B4-BE49-F238E27FC236}">
                    <a16:creationId xmlns:a16="http://schemas.microsoft.com/office/drawing/2014/main" id="{406ADEE2-07AA-CF68-FDD6-6B3DDC88FC30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57A005AA-6210-7A45-65B7-A672CD12DE53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8" name="Forma libre 127">
                <a:extLst>
                  <a:ext uri="{FF2B5EF4-FFF2-40B4-BE49-F238E27FC236}">
                    <a16:creationId xmlns:a16="http://schemas.microsoft.com/office/drawing/2014/main" id="{786D2FD9-0683-78B6-8AE8-3775A0CD553D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9" name="Forma libre 128">
                <a:extLst>
                  <a:ext uri="{FF2B5EF4-FFF2-40B4-BE49-F238E27FC236}">
                    <a16:creationId xmlns:a16="http://schemas.microsoft.com/office/drawing/2014/main" id="{ED48DCAF-2A38-F922-BCF2-F2F92D54E391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0" name="Forma libre 129">
                <a:extLst>
                  <a:ext uri="{FF2B5EF4-FFF2-40B4-BE49-F238E27FC236}">
                    <a16:creationId xmlns:a16="http://schemas.microsoft.com/office/drawing/2014/main" id="{F6736695-E2E8-DF5E-16DC-D28A97D76F1F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1" name="Forma libre 130">
                <a:extLst>
                  <a:ext uri="{FF2B5EF4-FFF2-40B4-BE49-F238E27FC236}">
                    <a16:creationId xmlns:a16="http://schemas.microsoft.com/office/drawing/2014/main" id="{2F239801-221D-1D92-3317-4E2870503842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2" name="Forma libre 131">
                <a:extLst>
                  <a:ext uri="{FF2B5EF4-FFF2-40B4-BE49-F238E27FC236}">
                    <a16:creationId xmlns:a16="http://schemas.microsoft.com/office/drawing/2014/main" id="{99357F6A-C8EF-9AAE-1579-DAD57DA8EFD1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3" name="Forma libre 132">
                <a:extLst>
                  <a:ext uri="{FF2B5EF4-FFF2-40B4-BE49-F238E27FC236}">
                    <a16:creationId xmlns:a16="http://schemas.microsoft.com/office/drawing/2014/main" id="{06E86309-ADA8-55F9-0C17-CD55BA817FC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960FF3AB-A9E5-7F76-071A-EF48CAFF0B6B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33D83EB9-E6A5-3B0C-517B-211D72616055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D58B614E-7069-A0BB-A9AF-CAE5951DB832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7660D8A3-4C35-3A93-BDBF-8BF94212BAB7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8E545A73-870F-ADD4-F80D-11A95AABA622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EB6D0397-739F-31DF-5E2F-B73D8B11FC86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135DB898-2F24-666D-1DDA-FFDBA57B2F61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1C967778-E494-D36B-2515-CFB01F4ED554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28B0BB7D-0338-2DB3-DDD2-79718DD22AE4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743AC20-4FDF-7125-B19F-EA717488CA2C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7809D873-4ADE-F3DB-C76F-AA9A7B63E670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FAAA4CC5-6649-A968-5126-948DBB1BE556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4BBFCA83-DF9D-6392-5CDD-1F9AD39C7A4F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06A482AA-79AB-CBC6-AD9D-6BC5B997AAC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6695E51C-A725-01EA-6DEE-C0806134994C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3669472D-A8F0-B51B-B122-C868A842ADFF}"/>
              </a:ext>
            </a:extLst>
          </p:cNvPr>
          <p:cNvGrpSpPr/>
          <p:nvPr/>
        </p:nvGrpSpPr>
        <p:grpSpPr>
          <a:xfrm>
            <a:off x="430474" y="6329878"/>
            <a:ext cx="1661851" cy="206771"/>
            <a:chOff x="4847505" y="3270524"/>
            <a:chExt cx="2502690" cy="311390"/>
          </a:xfrm>
        </p:grpSpPr>
        <p:sp>
          <p:nvSpPr>
            <p:cNvPr id="134" name="Forma libre 133">
              <a:extLst>
                <a:ext uri="{FF2B5EF4-FFF2-40B4-BE49-F238E27FC236}">
                  <a16:creationId xmlns:a16="http://schemas.microsoft.com/office/drawing/2014/main" id="{183D3A0C-BB78-709B-6B11-DB27C32AB84D}"/>
                </a:ext>
              </a:extLst>
            </p:cNvPr>
            <p:cNvSpPr/>
            <p:nvPr/>
          </p:nvSpPr>
          <p:spPr>
            <a:xfrm>
              <a:off x="4993828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orma libre 134">
              <a:extLst>
                <a:ext uri="{FF2B5EF4-FFF2-40B4-BE49-F238E27FC236}">
                  <a16:creationId xmlns:a16="http://schemas.microsoft.com/office/drawing/2014/main" id="{D926D7B2-212D-8453-69C5-59D1660F90F4}"/>
                </a:ext>
              </a:extLst>
            </p:cNvPr>
            <p:cNvSpPr/>
            <p:nvPr/>
          </p:nvSpPr>
          <p:spPr>
            <a:xfrm>
              <a:off x="5196209" y="334095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orma libre 135">
              <a:extLst>
                <a:ext uri="{FF2B5EF4-FFF2-40B4-BE49-F238E27FC236}">
                  <a16:creationId xmlns:a16="http://schemas.microsoft.com/office/drawing/2014/main" id="{F1CB84C9-CC7B-489B-BADC-79550E64444F}"/>
                </a:ext>
              </a:extLst>
            </p:cNvPr>
            <p:cNvSpPr/>
            <p:nvPr/>
          </p:nvSpPr>
          <p:spPr>
            <a:xfrm>
              <a:off x="5502157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orma libre 136">
              <a:extLst>
                <a:ext uri="{FF2B5EF4-FFF2-40B4-BE49-F238E27FC236}">
                  <a16:creationId xmlns:a16="http://schemas.microsoft.com/office/drawing/2014/main" id="{FE7FBF64-C2E0-9B38-AC7B-1E1AD0F8DED4}"/>
                </a:ext>
              </a:extLst>
            </p:cNvPr>
            <p:cNvSpPr/>
            <p:nvPr/>
          </p:nvSpPr>
          <p:spPr>
            <a:xfrm>
              <a:off x="5586720" y="334003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8774 h 176083"/>
                <a:gd name="connsiteX11" fmla="*/ 109267 w 154874"/>
                <a:gd name="connsiteY11" fmla="*/ 41704 h 176083"/>
                <a:gd name="connsiteX12" fmla="*/ 82663 w 154874"/>
                <a:gd name="connsiteY12" fmla="*/ 29656 h 176083"/>
                <a:gd name="connsiteX13" fmla="*/ 49408 w 154874"/>
                <a:gd name="connsiteY13" fmla="*/ 45411 h 176083"/>
                <a:gd name="connsiteX14" fmla="*/ 36106 w 154874"/>
                <a:gd name="connsiteY14" fmla="*/ 88969 h 176083"/>
                <a:gd name="connsiteX15" fmla="*/ 36106 w 154874"/>
                <a:gd name="connsiteY15" fmla="*/ 175157 h 176083"/>
                <a:gd name="connsiteX16" fmla="*/ 0 w 154874"/>
                <a:gd name="connsiteY16" fmla="*/ 175157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8774"/>
                  </a:lnTo>
                  <a:cubicBezTo>
                    <a:pt x="118769" y="62093"/>
                    <a:pt x="115918" y="50045"/>
                    <a:pt x="109267" y="41704"/>
                  </a:cubicBezTo>
                  <a:cubicBezTo>
                    <a:pt x="102616" y="33363"/>
                    <a:pt x="94065" y="29656"/>
                    <a:pt x="82663" y="29656"/>
                  </a:cubicBezTo>
                  <a:cubicBezTo>
                    <a:pt x="71261" y="29656"/>
                    <a:pt x="57959" y="35217"/>
                    <a:pt x="49408" y="45411"/>
                  </a:cubicBezTo>
                  <a:cubicBezTo>
                    <a:pt x="40856" y="56532"/>
                    <a:pt x="36106" y="70434"/>
                    <a:pt x="36106" y="88969"/>
                  </a:cubicBezTo>
                  <a:lnTo>
                    <a:pt x="36106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orma libre 137">
              <a:extLst>
                <a:ext uri="{FF2B5EF4-FFF2-40B4-BE49-F238E27FC236}">
                  <a16:creationId xmlns:a16="http://schemas.microsoft.com/office/drawing/2014/main" id="{3CF37D1C-831C-345E-95BB-59BCF1E393C1}"/>
                </a:ext>
              </a:extLst>
            </p:cNvPr>
            <p:cNvSpPr/>
            <p:nvPr/>
          </p:nvSpPr>
          <p:spPr>
            <a:xfrm>
              <a:off x="5779600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orma libre 138">
              <a:extLst>
                <a:ext uri="{FF2B5EF4-FFF2-40B4-BE49-F238E27FC236}">
                  <a16:creationId xmlns:a16="http://schemas.microsoft.com/office/drawing/2014/main" id="{8AF31921-59AD-02CF-1FC5-1E2CBE4970B2}"/>
                </a:ext>
              </a:extLst>
            </p:cNvPr>
            <p:cNvSpPr/>
            <p:nvPr/>
          </p:nvSpPr>
          <p:spPr>
            <a:xfrm>
              <a:off x="5853712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8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40" name="Gráfico 193">
              <a:extLst>
                <a:ext uri="{FF2B5EF4-FFF2-40B4-BE49-F238E27FC236}">
                  <a16:creationId xmlns:a16="http://schemas.microsoft.com/office/drawing/2014/main" id="{49255838-067E-F1AC-AD2E-DA14218BADD8}"/>
                </a:ext>
              </a:extLst>
            </p:cNvPr>
            <p:cNvGrpSpPr/>
            <p:nvPr/>
          </p:nvGrpSpPr>
          <p:grpSpPr>
            <a:xfrm>
              <a:off x="4847505" y="3281645"/>
              <a:ext cx="123519" cy="234469"/>
              <a:chOff x="4847505" y="3281645"/>
              <a:chExt cx="123519" cy="234469"/>
            </a:xfrm>
          </p:grpSpPr>
          <p:sp>
            <p:nvSpPr>
              <p:cNvPr id="149" name="Forma libre 148">
                <a:extLst>
                  <a:ext uri="{FF2B5EF4-FFF2-40B4-BE49-F238E27FC236}">
                    <a16:creationId xmlns:a16="http://schemas.microsoft.com/office/drawing/2014/main" id="{56BC9369-97F9-DCD8-2B11-D5B465277086}"/>
                  </a:ext>
                </a:extLst>
              </p:cNvPr>
              <p:cNvSpPr/>
              <p:nvPr/>
            </p:nvSpPr>
            <p:spPr>
              <a:xfrm>
                <a:off x="4847505" y="3281645"/>
                <a:ext cx="122569" cy="106577"/>
              </a:xfrm>
              <a:custGeom>
                <a:avLst/>
                <a:gdLst>
                  <a:gd name="connsiteX0" fmla="*/ 86463 w 122569"/>
                  <a:gd name="connsiteY0" fmla="*/ 106577 h 106577"/>
                  <a:gd name="connsiteX1" fmla="*/ 122569 w 122569"/>
                  <a:gd name="connsiteY1" fmla="*/ 106577 h 106577"/>
                  <a:gd name="connsiteX2" fmla="*/ 107367 w 122569"/>
                  <a:gd name="connsiteY2" fmla="*/ 53752 h 106577"/>
                  <a:gd name="connsiteX3" fmla="*/ 60809 w 122569"/>
                  <a:gd name="connsiteY3" fmla="*/ 12975 h 106577"/>
                  <a:gd name="connsiteX4" fmla="*/ 0 w 122569"/>
                  <a:gd name="connsiteY4" fmla="*/ 0 h 106577"/>
                  <a:gd name="connsiteX5" fmla="*/ 0 w 122569"/>
                  <a:gd name="connsiteY5" fmla="*/ 31510 h 106577"/>
                  <a:gd name="connsiteX6" fmla="*/ 60809 w 122569"/>
                  <a:gd name="connsiteY6" fmla="*/ 53752 h 106577"/>
                  <a:gd name="connsiteX7" fmla="*/ 85513 w 122569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569" h="106577">
                    <a:moveTo>
                      <a:pt x="86463" y="106577"/>
                    </a:moveTo>
                    <a:lnTo>
                      <a:pt x="122569" y="106577"/>
                    </a:lnTo>
                    <a:cubicBezTo>
                      <a:pt x="121619" y="86188"/>
                      <a:pt x="115918" y="68580"/>
                      <a:pt x="107367" y="53752"/>
                    </a:cubicBezTo>
                    <a:cubicBezTo>
                      <a:pt x="96915" y="36144"/>
                      <a:pt x="80763" y="22242"/>
                      <a:pt x="60809" y="12975"/>
                    </a:cubicBezTo>
                    <a:cubicBezTo>
                      <a:pt x="43707" y="5561"/>
                      <a:pt x="23754" y="927"/>
                      <a:pt x="0" y="0"/>
                    </a:cubicBezTo>
                    <a:lnTo>
                      <a:pt x="0" y="31510"/>
                    </a:lnTo>
                    <a:cubicBezTo>
                      <a:pt x="25654" y="33363"/>
                      <a:pt x="46557" y="40777"/>
                      <a:pt x="60809" y="53752"/>
                    </a:cubicBezTo>
                    <a:cubicBezTo>
                      <a:pt x="76012" y="66726"/>
                      <a:pt x="83613" y="84335"/>
                      <a:pt x="85513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0" name="Forma libre 149">
                <a:extLst>
                  <a:ext uri="{FF2B5EF4-FFF2-40B4-BE49-F238E27FC236}">
                    <a16:creationId xmlns:a16="http://schemas.microsoft.com/office/drawing/2014/main" id="{6226DA91-E990-9631-83B0-28AC16D30218}"/>
                  </a:ext>
                </a:extLst>
              </p:cNvPr>
              <p:cNvSpPr/>
              <p:nvPr/>
            </p:nvSpPr>
            <p:spPr>
              <a:xfrm>
                <a:off x="4847505" y="3408611"/>
                <a:ext cx="123519" cy="107503"/>
              </a:xfrm>
              <a:custGeom>
                <a:avLst/>
                <a:gdLst>
                  <a:gd name="connsiteX0" fmla="*/ 86463 w 123519"/>
                  <a:gd name="connsiteY0" fmla="*/ 0 h 107503"/>
                  <a:gd name="connsiteX1" fmla="*/ 60809 w 123519"/>
                  <a:gd name="connsiteY1" fmla="*/ 53752 h 107503"/>
                  <a:gd name="connsiteX2" fmla="*/ 0 w 123519"/>
                  <a:gd name="connsiteY2" fmla="*/ 75994 h 107503"/>
                  <a:gd name="connsiteX3" fmla="*/ 0 w 123519"/>
                  <a:gd name="connsiteY3" fmla="*/ 107504 h 107503"/>
                  <a:gd name="connsiteX4" fmla="*/ 59859 w 123519"/>
                  <a:gd name="connsiteY4" fmla="*/ 94529 h 107503"/>
                  <a:gd name="connsiteX5" fmla="*/ 107367 w 123519"/>
                  <a:gd name="connsiteY5" fmla="*/ 54679 h 107503"/>
                  <a:gd name="connsiteX6" fmla="*/ 123519 w 123519"/>
                  <a:gd name="connsiteY6" fmla="*/ 0 h 107503"/>
                  <a:gd name="connsiteX7" fmla="*/ 87414 w 123519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19" h="107503">
                    <a:moveTo>
                      <a:pt x="86463" y="0"/>
                    </a:moveTo>
                    <a:cubicBezTo>
                      <a:pt x="84563" y="23169"/>
                      <a:pt x="76012" y="40777"/>
                      <a:pt x="60809" y="53752"/>
                    </a:cubicBezTo>
                    <a:cubicBezTo>
                      <a:pt x="45607" y="66726"/>
                      <a:pt x="25654" y="74141"/>
                      <a:pt x="0" y="75994"/>
                    </a:cubicBezTo>
                    <a:lnTo>
                      <a:pt x="0" y="107504"/>
                    </a:lnTo>
                    <a:cubicBezTo>
                      <a:pt x="22804" y="106577"/>
                      <a:pt x="42757" y="101943"/>
                      <a:pt x="59859" y="94529"/>
                    </a:cubicBezTo>
                    <a:cubicBezTo>
                      <a:pt x="80763" y="85262"/>
                      <a:pt x="95965" y="72287"/>
                      <a:pt x="107367" y="54679"/>
                    </a:cubicBezTo>
                    <a:cubicBezTo>
                      <a:pt x="116868" y="38924"/>
                      <a:pt x="121619" y="21315"/>
                      <a:pt x="123519" y="0"/>
                    </a:cubicBezTo>
                    <a:lnTo>
                      <a:pt x="87414" y="0"/>
                    </a:lnTo>
                    <a:close/>
                  </a:path>
                </a:pathLst>
              </a:custGeom>
              <a:solidFill>
                <a:srgbClr val="07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41" name="Gráfico 193">
              <a:extLst>
                <a:ext uri="{FF2B5EF4-FFF2-40B4-BE49-F238E27FC236}">
                  <a16:creationId xmlns:a16="http://schemas.microsoft.com/office/drawing/2014/main" id="{1657BA9A-B359-99DD-8DE7-2CBFA88942C5}"/>
                </a:ext>
              </a:extLst>
            </p:cNvPr>
            <p:cNvGrpSpPr/>
            <p:nvPr/>
          </p:nvGrpSpPr>
          <p:grpSpPr>
            <a:xfrm>
              <a:off x="6110252" y="3270524"/>
              <a:ext cx="1239943" cy="311390"/>
              <a:chOff x="6110252" y="3270524"/>
              <a:chExt cx="1239943" cy="311390"/>
            </a:xfrm>
            <a:solidFill>
              <a:srgbClr val="FFFFFF"/>
            </a:solidFill>
          </p:grpSpPr>
          <p:sp>
            <p:nvSpPr>
              <p:cNvPr id="142" name="Forma libre 141">
                <a:extLst>
                  <a:ext uri="{FF2B5EF4-FFF2-40B4-BE49-F238E27FC236}">
                    <a16:creationId xmlns:a16="http://schemas.microsoft.com/office/drawing/2014/main" id="{BD0A0F81-09CB-C2BD-8AF6-4A5EB4EE86F4}"/>
                  </a:ext>
                </a:extLst>
              </p:cNvPr>
              <p:cNvSpPr/>
              <p:nvPr/>
            </p:nvSpPr>
            <p:spPr>
              <a:xfrm>
                <a:off x="6110252" y="3277011"/>
                <a:ext cx="200481" cy="239103"/>
              </a:xfrm>
              <a:custGeom>
                <a:avLst/>
                <a:gdLst>
                  <a:gd name="connsiteX0" fmla="*/ 0 w 200481"/>
                  <a:gd name="connsiteY0" fmla="*/ 0 h 239103"/>
                  <a:gd name="connsiteX1" fmla="*/ 36106 w 200481"/>
                  <a:gd name="connsiteY1" fmla="*/ 0 h 239103"/>
                  <a:gd name="connsiteX2" fmla="*/ 164376 w 200481"/>
                  <a:gd name="connsiteY2" fmla="*/ 179791 h 239103"/>
                  <a:gd name="connsiteX3" fmla="*/ 164376 w 200481"/>
                  <a:gd name="connsiteY3" fmla="*/ 0 h 239103"/>
                  <a:gd name="connsiteX4" fmla="*/ 200481 w 200481"/>
                  <a:gd name="connsiteY4" fmla="*/ 0 h 239103"/>
                  <a:gd name="connsiteX5" fmla="*/ 200481 w 200481"/>
                  <a:gd name="connsiteY5" fmla="*/ 239103 h 239103"/>
                  <a:gd name="connsiteX6" fmla="*/ 164376 w 200481"/>
                  <a:gd name="connsiteY6" fmla="*/ 239103 h 239103"/>
                  <a:gd name="connsiteX7" fmla="*/ 36106 w 200481"/>
                  <a:gd name="connsiteY7" fmla="*/ 63946 h 239103"/>
                  <a:gd name="connsiteX8" fmla="*/ 36106 w 200481"/>
                  <a:gd name="connsiteY8" fmla="*/ 239103 h 239103"/>
                  <a:gd name="connsiteX9" fmla="*/ 0 w 200481"/>
                  <a:gd name="connsiteY9" fmla="*/ 239103 h 239103"/>
                  <a:gd name="connsiteX10" fmla="*/ 0 w 200481"/>
                  <a:gd name="connsiteY10" fmla="*/ 0 h 23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481" h="239103">
                    <a:moveTo>
                      <a:pt x="0" y="0"/>
                    </a:moveTo>
                    <a:lnTo>
                      <a:pt x="36106" y="0"/>
                    </a:lnTo>
                    <a:lnTo>
                      <a:pt x="164376" y="179791"/>
                    </a:lnTo>
                    <a:lnTo>
                      <a:pt x="164376" y="0"/>
                    </a:lnTo>
                    <a:lnTo>
                      <a:pt x="200481" y="0"/>
                    </a:lnTo>
                    <a:lnTo>
                      <a:pt x="200481" y="239103"/>
                    </a:lnTo>
                    <a:lnTo>
                      <a:pt x="164376" y="239103"/>
                    </a:lnTo>
                    <a:lnTo>
                      <a:pt x="36106" y="63946"/>
                    </a:lnTo>
                    <a:lnTo>
                      <a:pt x="36106" y="239103"/>
                    </a:lnTo>
                    <a:lnTo>
                      <a:pt x="0" y="239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3" name="Forma libre 142">
                <a:extLst>
                  <a:ext uri="{FF2B5EF4-FFF2-40B4-BE49-F238E27FC236}">
                    <a16:creationId xmlns:a16="http://schemas.microsoft.com/office/drawing/2014/main" id="{27D2E6EA-5C28-796B-61BD-81DD422ED9C1}"/>
                  </a:ext>
                </a:extLst>
              </p:cNvPr>
              <p:cNvSpPr/>
              <p:nvPr/>
            </p:nvSpPr>
            <p:spPr>
              <a:xfrm>
                <a:off x="6341138" y="3337251"/>
                <a:ext cx="166275" cy="183497"/>
              </a:xfrm>
              <a:custGeom>
                <a:avLst/>
                <a:gdLst>
                  <a:gd name="connsiteX0" fmla="*/ 45607 w 166275"/>
                  <a:gd name="connsiteY0" fmla="*/ 173304 h 183497"/>
                  <a:gd name="connsiteX1" fmla="*/ 12352 w 166275"/>
                  <a:gd name="connsiteY1" fmla="*/ 141794 h 183497"/>
                  <a:gd name="connsiteX2" fmla="*/ 0 w 166275"/>
                  <a:gd name="connsiteY2" fmla="*/ 91749 h 183497"/>
                  <a:gd name="connsiteX3" fmla="*/ 11402 w 166275"/>
                  <a:gd name="connsiteY3" fmla="*/ 44484 h 183497"/>
                  <a:gd name="connsiteX4" fmla="*/ 41806 w 166275"/>
                  <a:gd name="connsiteY4" fmla="*/ 12048 h 183497"/>
                  <a:gd name="connsiteX5" fmla="*/ 86463 w 166275"/>
                  <a:gd name="connsiteY5" fmla="*/ 0 h 183497"/>
                  <a:gd name="connsiteX6" fmla="*/ 129220 w 166275"/>
                  <a:gd name="connsiteY6" fmla="*/ 11121 h 183497"/>
                  <a:gd name="connsiteX7" fmla="*/ 156774 w 166275"/>
                  <a:gd name="connsiteY7" fmla="*/ 41704 h 183497"/>
                  <a:gd name="connsiteX8" fmla="*/ 166276 w 166275"/>
                  <a:gd name="connsiteY8" fmla="*/ 83408 h 183497"/>
                  <a:gd name="connsiteX9" fmla="*/ 166276 w 166275"/>
                  <a:gd name="connsiteY9" fmla="*/ 106577 h 183497"/>
                  <a:gd name="connsiteX10" fmla="*/ 35155 w 166275"/>
                  <a:gd name="connsiteY10" fmla="*/ 106577 h 183497"/>
                  <a:gd name="connsiteX11" fmla="*/ 54158 w 166275"/>
                  <a:gd name="connsiteY11" fmla="*/ 140867 h 183497"/>
                  <a:gd name="connsiteX12" fmla="*/ 89314 w 166275"/>
                  <a:gd name="connsiteY12" fmla="*/ 152915 h 183497"/>
                  <a:gd name="connsiteX13" fmla="*/ 117818 w 166275"/>
                  <a:gd name="connsiteY13" fmla="*/ 146428 h 183497"/>
                  <a:gd name="connsiteX14" fmla="*/ 142522 w 166275"/>
                  <a:gd name="connsiteY14" fmla="*/ 127892 h 183497"/>
                  <a:gd name="connsiteX15" fmla="*/ 162475 w 166275"/>
                  <a:gd name="connsiteY15" fmla="*/ 148281 h 183497"/>
                  <a:gd name="connsiteX16" fmla="*/ 129220 w 166275"/>
                  <a:gd name="connsiteY16" fmla="*/ 174230 h 183497"/>
                  <a:gd name="connsiteX17" fmla="*/ 88364 w 166275"/>
                  <a:gd name="connsiteY17" fmla="*/ 183498 h 183497"/>
                  <a:gd name="connsiteX18" fmla="*/ 44657 w 166275"/>
                  <a:gd name="connsiteY18" fmla="*/ 173304 h 183497"/>
                  <a:gd name="connsiteX19" fmla="*/ 131120 w 166275"/>
                  <a:gd name="connsiteY19" fmla="*/ 78774 h 183497"/>
                  <a:gd name="connsiteX20" fmla="*/ 124469 w 166275"/>
                  <a:gd name="connsiteY20" fmla="*/ 52825 h 183497"/>
                  <a:gd name="connsiteX21" fmla="*/ 107367 w 166275"/>
                  <a:gd name="connsiteY21" fmla="*/ 36144 h 183497"/>
                  <a:gd name="connsiteX22" fmla="*/ 84563 w 166275"/>
                  <a:gd name="connsiteY22" fmla="*/ 30583 h 183497"/>
                  <a:gd name="connsiteX23" fmla="*/ 53208 w 166275"/>
                  <a:gd name="connsiteY23" fmla="*/ 43558 h 183497"/>
                  <a:gd name="connsiteX24" fmla="*/ 36106 w 166275"/>
                  <a:gd name="connsiteY24" fmla="*/ 79701 h 183497"/>
                  <a:gd name="connsiteX25" fmla="*/ 132071 w 166275"/>
                  <a:gd name="connsiteY25" fmla="*/ 79701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275" h="183497">
                    <a:moveTo>
                      <a:pt x="45607" y="173304"/>
                    </a:moveTo>
                    <a:cubicBezTo>
                      <a:pt x="32305" y="165889"/>
                      <a:pt x="20903" y="155695"/>
                      <a:pt x="12352" y="141794"/>
                    </a:cubicBezTo>
                    <a:cubicBezTo>
                      <a:pt x="3801" y="127892"/>
                      <a:pt x="0" y="111211"/>
                      <a:pt x="0" y="91749"/>
                    </a:cubicBezTo>
                    <a:cubicBezTo>
                      <a:pt x="0" y="72287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5109" y="3707"/>
                      <a:pt x="70311" y="0"/>
                      <a:pt x="86463" y="0"/>
                    </a:cubicBezTo>
                    <a:cubicBezTo>
                      <a:pt x="102616" y="0"/>
                      <a:pt x="116868" y="3707"/>
                      <a:pt x="129220" y="11121"/>
                    </a:cubicBezTo>
                    <a:cubicBezTo>
                      <a:pt x="141572" y="18535"/>
                      <a:pt x="151074" y="28729"/>
                      <a:pt x="156774" y="41704"/>
                    </a:cubicBezTo>
                    <a:cubicBezTo>
                      <a:pt x="163425" y="54679"/>
                      <a:pt x="166276" y="68580"/>
                      <a:pt x="166276" y="83408"/>
                    </a:cubicBezTo>
                    <a:lnTo>
                      <a:pt x="166276" y="106577"/>
                    </a:lnTo>
                    <a:lnTo>
                      <a:pt x="35155" y="106577"/>
                    </a:lnTo>
                    <a:cubicBezTo>
                      <a:pt x="38006" y="121405"/>
                      <a:pt x="44657" y="133453"/>
                      <a:pt x="54158" y="140867"/>
                    </a:cubicBezTo>
                    <a:cubicBezTo>
                      <a:pt x="64610" y="149208"/>
                      <a:pt x="76012" y="152915"/>
                      <a:pt x="89314" y="152915"/>
                    </a:cubicBezTo>
                    <a:cubicBezTo>
                      <a:pt x="102616" y="152915"/>
                      <a:pt x="108317" y="151061"/>
                      <a:pt x="117818" y="146428"/>
                    </a:cubicBezTo>
                    <a:cubicBezTo>
                      <a:pt x="127320" y="141794"/>
                      <a:pt x="135871" y="136233"/>
                      <a:pt x="142522" y="127892"/>
                    </a:cubicBezTo>
                    <a:lnTo>
                      <a:pt x="162475" y="148281"/>
                    </a:lnTo>
                    <a:cubicBezTo>
                      <a:pt x="153924" y="159402"/>
                      <a:pt x="142522" y="167743"/>
                      <a:pt x="129220" y="174230"/>
                    </a:cubicBezTo>
                    <a:cubicBezTo>
                      <a:pt x="115918" y="179791"/>
                      <a:pt x="102616" y="183498"/>
                      <a:pt x="88364" y="183498"/>
                    </a:cubicBezTo>
                    <a:cubicBezTo>
                      <a:pt x="74112" y="183498"/>
                      <a:pt x="57959" y="179791"/>
                      <a:pt x="44657" y="173304"/>
                    </a:cubicBezTo>
                    <a:close/>
                    <a:moveTo>
                      <a:pt x="131120" y="78774"/>
                    </a:moveTo>
                    <a:cubicBezTo>
                      <a:pt x="131120" y="68580"/>
                      <a:pt x="128270" y="60239"/>
                      <a:pt x="124469" y="52825"/>
                    </a:cubicBezTo>
                    <a:cubicBezTo>
                      <a:pt x="119719" y="45411"/>
                      <a:pt x="114018" y="39851"/>
                      <a:pt x="107367" y="36144"/>
                    </a:cubicBezTo>
                    <a:cubicBezTo>
                      <a:pt x="100716" y="32436"/>
                      <a:pt x="93115" y="30583"/>
                      <a:pt x="84563" y="30583"/>
                    </a:cubicBezTo>
                    <a:cubicBezTo>
                      <a:pt x="73161" y="30583"/>
                      <a:pt x="62710" y="35217"/>
                      <a:pt x="53208" y="43558"/>
                    </a:cubicBezTo>
                    <a:cubicBezTo>
                      <a:pt x="43707" y="51898"/>
                      <a:pt x="38006" y="63946"/>
                      <a:pt x="36106" y="79701"/>
                    </a:cubicBezTo>
                    <a:lnTo>
                      <a:pt x="132071" y="797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4" name="Forma libre 143">
                <a:extLst>
                  <a:ext uri="{FF2B5EF4-FFF2-40B4-BE49-F238E27FC236}">
                    <a16:creationId xmlns:a16="http://schemas.microsoft.com/office/drawing/2014/main" id="{ED387BF0-68AB-E138-2288-997781759BBF}"/>
                  </a:ext>
                </a:extLst>
              </p:cNvPr>
              <p:cNvSpPr/>
              <p:nvPr/>
            </p:nvSpPr>
            <p:spPr>
              <a:xfrm>
                <a:off x="6525466" y="3339104"/>
                <a:ext cx="177677" cy="242810"/>
              </a:xfrm>
              <a:custGeom>
                <a:avLst/>
                <a:gdLst>
                  <a:gd name="connsiteX0" fmla="*/ 81713 w 177677"/>
                  <a:gd name="connsiteY0" fmla="*/ 119552 h 242810"/>
                  <a:gd name="connsiteX1" fmla="*/ 81713 w 177677"/>
                  <a:gd name="connsiteY1" fmla="*/ 143647 h 242810"/>
                  <a:gd name="connsiteX2" fmla="*/ 88364 w 177677"/>
                  <a:gd name="connsiteY2" fmla="*/ 143647 h 242810"/>
                  <a:gd name="connsiteX3" fmla="*/ 129220 w 177677"/>
                  <a:gd name="connsiteY3" fmla="*/ 148281 h 242810"/>
                  <a:gd name="connsiteX4" fmla="*/ 163425 w 177677"/>
                  <a:gd name="connsiteY4" fmla="*/ 164036 h 242810"/>
                  <a:gd name="connsiteX5" fmla="*/ 177678 w 177677"/>
                  <a:gd name="connsiteY5" fmla="*/ 193692 h 242810"/>
                  <a:gd name="connsiteX6" fmla="*/ 153924 w 177677"/>
                  <a:gd name="connsiteY6" fmla="*/ 229836 h 242810"/>
                  <a:gd name="connsiteX7" fmla="*/ 86464 w 177677"/>
                  <a:gd name="connsiteY7" fmla="*/ 242810 h 242810"/>
                  <a:gd name="connsiteX8" fmla="*/ 22804 w 177677"/>
                  <a:gd name="connsiteY8" fmla="*/ 229836 h 242810"/>
                  <a:gd name="connsiteX9" fmla="*/ 0 w 177677"/>
                  <a:gd name="connsiteY9" fmla="*/ 193692 h 242810"/>
                  <a:gd name="connsiteX10" fmla="*/ 14252 w 177677"/>
                  <a:gd name="connsiteY10" fmla="*/ 164036 h 242810"/>
                  <a:gd name="connsiteX11" fmla="*/ 51308 w 177677"/>
                  <a:gd name="connsiteY11" fmla="*/ 147354 h 242810"/>
                  <a:gd name="connsiteX12" fmla="*/ 51308 w 177677"/>
                  <a:gd name="connsiteY12" fmla="*/ 114918 h 242810"/>
                  <a:gd name="connsiteX13" fmla="*/ 21853 w 177677"/>
                  <a:gd name="connsiteY13" fmla="*/ 94529 h 242810"/>
                  <a:gd name="connsiteX14" fmla="*/ 11402 w 177677"/>
                  <a:gd name="connsiteY14" fmla="*/ 62093 h 242810"/>
                  <a:gd name="connsiteX15" fmla="*/ 20903 w 177677"/>
                  <a:gd name="connsiteY15" fmla="*/ 30583 h 242810"/>
                  <a:gd name="connsiteX16" fmla="*/ 48458 w 177677"/>
                  <a:gd name="connsiteY16" fmla="*/ 8341 h 242810"/>
                  <a:gd name="connsiteX17" fmla="*/ 88364 w 177677"/>
                  <a:gd name="connsiteY17" fmla="*/ 0 h 242810"/>
                  <a:gd name="connsiteX18" fmla="*/ 172927 w 177677"/>
                  <a:gd name="connsiteY18" fmla="*/ 0 h 242810"/>
                  <a:gd name="connsiteX19" fmla="*/ 172927 w 177677"/>
                  <a:gd name="connsiteY19" fmla="*/ 25022 h 242810"/>
                  <a:gd name="connsiteX20" fmla="*/ 133971 w 177677"/>
                  <a:gd name="connsiteY20" fmla="*/ 25022 h 242810"/>
                  <a:gd name="connsiteX21" fmla="*/ 133971 w 177677"/>
                  <a:gd name="connsiteY21" fmla="*/ 27803 h 242810"/>
                  <a:gd name="connsiteX22" fmla="*/ 159625 w 177677"/>
                  <a:gd name="connsiteY22" fmla="*/ 67653 h 242810"/>
                  <a:gd name="connsiteX23" fmla="*/ 150123 w 177677"/>
                  <a:gd name="connsiteY23" fmla="*/ 94529 h 242810"/>
                  <a:gd name="connsiteX24" fmla="*/ 123519 w 177677"/>
                  <a:gd name="connsiteY24" fmla="*/ 113064 h 242810"/>
                  <a:gd name="connsiteX25" fmla="*/ 84563 w 177677"/>
                  <a:gd name="connsiteY25" fmla="*/ 119552 h 242810"/>
                  <a:gd name="connsiteX26" fmla="*/ 81713 w 177677"/>
                  <a:gd name="connsiteY26" fmla="*/ 119552 h 242810"/>
                  <a:gd name="connsiteX27" fmla="*/ 49408 w 177677"/>
                  <a:gd name="connsiteY27" fmla="*/ 205740 h 242810"/>
                  <a:gd name="connsiteX28" fmla="*/ 88364 w 177677"/>
                  <a:gd name="connsiteY28" fmla="*/ 210374 h 242810"/>
                  <a:gd name="connsiteX29" fmla="*/ 129220 w 177677"/>
                  <a:gd name="connsiteY29" fmla="*/ 205740 h 242810"/>
                  <a:gd name="connsiteX30" fmla="*/ 144422 w 177677"/>
                  <a:gd name="connsiteY30" fmla="*/ 191839 h 242810"/>
                  <a:gd name="connsiteX31" fmla="*/ 129220 w 177677"/>
                  <a:gd name="connsiteY31" fmla="*/ 177011 h 242810"/>
                  <a:gd name="connsiteX32" fmla="*/ 90264 w 177677"/>
                  <a:gd name="connsiteY32" fmla="*/ 172377 h 242810"/>
                  <a:gd name="connsiteX33" fmla="*/ 50358 w 177677"/>
                  <a:gd name="connsiteY33" fmla="*/ 177011 h 242810"/>
                  <a:gd name="connsiteX34" fmla="*/ 35155 w 177677"/>
                  <a:gd name="connsiteY34" fmla="*/ 191839 h 242810"/>
                  <a:gd name="connsiteX35" fmla="*/ 49408 w 177677"/>
                  <a:gd name="connsiteY35" fmla="*/ 204813 h 242810"/>
                  <a:gd name="connsiteX36" fmla="*/ 57959 w 177677"/>
                  <a:gd name="connsiteY36" fmla="*/ 83408 h 242810"/>
                  <a:gd name="connsiteX37" fmla="*/ 86464 w 177677"/>
                  <a:gd name="connsiteY37" fmla="*/ 91749 h 242810"/>
                  <a:gd name="connsiteX38" fmla="*/ 114018 w 177677"/>
                  <a:gd name="connsiteY38" fmla="*/ 83408 h 242810"/>
                  <a:gd name="connsiteX39" fmla="*/ 124469 w 177677"/>
                  <a:gd name="connsiteY39" fmla="*/ 63019 h 242810"/>
                  <a:gd name="connsiteX40" fmla="*/ 114018 w 177677"/>
                  <a:gd name="connsiteY40" fmla="*/ 40777 h 242810"/>
                  <a:gd name="connsiteX41" fmla="*/ 86464 w 177677"/>
                  <a:gd name="connsiteY41" fmla="*/ 31510 h 242810"/>
                  <a:gd name="connsiteX42" fmla="*/ 57009 w 177677"/>
                  <a:gd name="connsiteY42" fmla="*/ 40777 h 242810"/>
                  <a:gd name="connsiteX43" fmla="*/ 46557 w 177677"/>
                  <a:gd name="connsiteY43" fmla="*/ 62093 h 242810"/>
                  <a:gd name="connsiteX44" fmla="*/ 57009 w 177677"/>
                  <a:gd name="connsiteY44" fmla="*/ 82481 h 24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7677" h="242810">
                    <a:moveTo>
                      <a:pt x="81713" y="119552"/>
                    </a:moveTo>
                    <a:lnTo>
                      <a:pt x="81713" y="143647"/>
                    </a:lnTo>
                    <a:lnTo>
                      <a:pt x="88364" y="143647"/>
                    </a:lnTo>
                    <a:cubicBezTo>
                      <a:pt x="101666" y="143647"/>
                      <a:pt x="114968" y="145501"/>
                      <a:pt x="129220" y="148281"/>
                    </a:cubicBezTo>
                    <a:cubicBezTo>
                      <a:pt x="142522" y="151061"/>
                      <a:pt x="154874" y="156622"/>
                      <a:pt x="163425" y="164036"/>
                    </a:cubicBezTo>
                    <a:cubicBezTo>
                      <a:pt x="171977" y="171450"/>
                      <a:pt x="177678" y="181644"/>
                      <a:pt x="177678" y="193692"/>
                    </a:cubicBezTo>
                    <a:cubicBezTo>
                      <a:pt x="177678" y="205740"/>
                      <a:pt x="170077" y="221495"/>
                      <a:pt x="153924" y="229836"/>
                    </a:cubicBezTo>
                    <a:cubicBezTo>
                      <a:pt x="138722" y="238176"/>
                      <a:pt x="115918" y="242810"/>
                      <a:pt x="86464" y="242810"/>
                    </a:cubicBezTo>
                    <a:cubicBezTo>
                      <a:pt x="57009" y="242810"/>
                      <a:pt x="38006" y="238176"/>
                      <a:pt x="22804" y="229836"/>
                    </a:cubicBezTo>
                    <a:cubicBezTo>
                      <a:pt x="7601" y="221495"/>
                      <a:pt x="0" y="209447"/>
                      <a:pt x="0" y="193692"/>
                    </a:cubicBezTo>
                    <a:cubicBezTo>
                      <a:pt x="0" y="177937"/>
                      <a:pt x="4751" y="171450"/>
                      <a:pt x="14252" y="164036"/>
                    </a:cubicBezTo>
                    <a:cubicBezTo>
                      <a:pt x="23754" y="156622"/>
                      <a:pt x="36106" y="151061"/>
                      <a:pt x="51308" y="147354"/>
                    </a:cubicBezTo>
                    <a:lnTo>
                      <a:pt x="51308" y="114918"/>
                    </a:lnTo>
                    <a:cubicBezTo>
                      <a:pt x="38956" y="110284"/>
                      <a:pt x="28504" y="103797"/>
                      <a:pt x="21853" y="94529"/>
                    </a:cubicBezTo>
                    <a:cubicBezTo>
                      <a:pt x="14252" y="85262"/>
                      <a:pt x="11402" y="74141"/>
                      <a:pt x="11402" y="62093"/>
                    </a:cubicBezTo>
                    <a:cubicBezTo>
                      <a:pt x="11402" y="50045"/>
                      <a:pt x="14252" y="39851"/>
                      <a:pt x="20903" y="30583"/>
                    </a:cubicBezTo>
                    <a:cubicBezTo>
                      <a:pt x="27554" y="21315"/>
                      <a:pt x="37056" y="13901"/>
                      <a:pt x="48458" y="8341"/>
                    </a:cubicBezTo>
                    <a:cubicBezTo>
                      <a:pt x="59859" y="2780"/>
                      <a:pt x="74112" y="0"/>
                      <a:pt x="88364" y="0"/>
                    </a:cubicBezTo>
                    <a:lnTo>
                      <a:pt x="172927" y="0"/>
                    </a:lnTo>
                    <a:lnTo>
                      <a:pt x="172927" y="25022"/>
                    </a:lnTo>
                    <a:lnTo>
                      <a:pt x="133971" y="25022"/>
                    </a:lnTo>
                    <a:lnTo>
                      <a:pt x="133971" y="27803"/>
                    </a:lnTo>
                    <a:cubicBezTo>
                      <a:pt x="151074" y="37070"/>
                      <a:pt x="159625" y="50045"/>
                      <a:pt x="159625" y="67653"/>
                    </a:cubicBezTo>
                    <a:cubicBezTo>
                      <a:pt x="159625" y="85262"/>
                      <a:pt x="156774" y="86188"/>
                      <a:pt x="150123" y="94529"/>
                    </a:cubicBezTo>
                    <a:cubicBezTo>
                      <a:pt x="143472" y="102870"/>
                      <a:pt x="134921" y="108431"/>
                      <a:pt x="123519" y="113064"/>
                    </a:cubicBezTo>
                    <a:cubicBezTo>
                      <a:pt x="112118" y="117698"/>
                      <a:pt x="98815" y="119552"/>
                      <a:pt x="84563" y="119552"/>
                    </a:cubicBezTo>
                    <a:lnTo>
                      <a:pt x="81713" y="119552"/>
                    </a:lnTo>
                    <a:close/>
                    <a:moveTo>
                      <a:pt x="49408" y="205740"/>
                    </a:moveTo>
                    <a:cubicBezTo>
                      <a:pt x="58909" y="208520"/>
                      <a:pt x="72211" y="210374"/>
                      <a:pt x="88364" y="210374"/>
                    </a:cubicBezTo>
                    <a:cubicBezTo>
                      <a:pt x="104516" y="210374"/>
                      <a:pt x="118769" y="208520"/>
                      <a:pt x="129220" y="205740"/>
                    </a:cubicBezTo>
                    <a:cubicBezTo>
                      <a:pt x="138722" y="202960"/>
                      <a:pt x="144422" y="198326"/>
                      <a:pt x="144422" y="191839"/>
                    </a:cubicBezTo>
                    <a:cubicBezTo>
                      <a:pt x="144422" y="185351"/>
                      <a:pt x="139672" y="179791"/>
                      <a:pt x="129220" y="177011"/>
                    </a:cubicBezTo>
                    <a:cubicBezTo>
                      <a:pt x="119719" y="173304"/>
                      <a:pt x="106417" y="172377"/>
                      <a:pt x="90264" y="172377"/>
                    </a:cubicBezTo>
                    <a:cubicBezTo>
                      <a:pt x="74112" y="172377"/>
                      <a:pt x="60810" y="174230"/>
                      <a:pt x="50358" y="177011"/>
                    </a:cubicBezTo>
                    <a:cubicBezTo>
                      <a:pt x="39906" y="179791"/>
                      <a:pt x="35155" y="185351"/>
                      <a:pt x="35155" y="191839"/>
                    </a:cubicBezTo>
                    <a:cubicBezTo>
                      <a:pt x="35155" y="198326"/>
                      <a:pt x="39906" y="202033"/>
                      <a:pt x="49408" y="204813"/>
                    </a:cubicBezTo>
                    <a:close/>
                    <a:moveTo>
                      <a:pt x="57959" y="83408"/>
                    </a:moveTo>
                    <a:cubicBezTo>
                      <a:pt x="64610" y="88969"/>
                      <a:pt x="75062" y="91749"/>
                      <a:pt x="86464" y="91749"/>
                    </a:cubicBezTo>
                    <a:cubicBezTo>
                      <a:pt x="97865" y="91749"/>
                      <a:pt x="107367" y="88969"/>
                      <a:pt x="114018" y="83408"/>
                    </a:cubicBezTo>
                    <a:cubicBezTo>
                      <a:pt x="121619" y="77848"/>
                      <a:pt x="124469" y="71360"/>
                      <a:pt x="124469" y="63019"/>
                    </a:cubicBezTo>
                    <a:cubicBezTo>
                      <a:pt x="124469" y="54679"/>
                      <a:pt x="120669" y="47265"/>
                      <a:pt x="114018" y="40777"/>
                    </a:cubicBezTo>
                    <a:cubicBezTo>
                      <a:pt x="107367" y="34290"/>
                      <a:pt x="97865" y="31510"/>
                      <a:pt x="86464" y="31510"/>
                    </a:cubicBezTo>
                    <a:cubicBezTo>
                      <a:pt x="75062" y="31510"/>
                      <a:pt x="64610" y="34290"/>
                      <a:pt x="57009" y="40777"/>
                    </a:cubicBezTo>
                    <a:cubicBezTo>
                      <a:pt x="49408" y="47265"/>
                      <a:pt x="46557" y="53752"/>
                      <a:pt x="46557" y="62093"/>
                    </a:cubicBezTo>
                    <a:cubicBezTo>
                      <a:pt x="46557" y="70434"/>
                      <a:pt x="50358" y="76921"/>
                      <a:pt x="57009" y="82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5" name="Forma libre 144">
                <a:extLst>
                  <a:ext uri="{FF2B5EF4-FFF2-40B4-BE49-F238E27FC236}">
                    <a16:creationId xmlns:a16="http://schemas.microsoft.com/office/drawing/2014/main" id="{2B0861D4-2FEA-2F32-9056-0FEA7C549C4C}"/>
                  </a:ext>
                </a:extLst>
              </p:cNvPr>
              <p:cNvSpPr/>
              <p:nvPr/>
            </p:nvSpPr>
            <p:spPr>
              <a:xfrm>
                <a:off x="6717396" y="3337251"/>
                <a:ext cx="172927" cy="183497"/>
              </a:xfrm>
              <a:custGeom>
                <a:avLst/>
                <a:gdLst>
                  <a:gd name="connsiteX0" fmla="*/ 40856 w 172927"/>
                  <a:gd name="connsiteY0" fmla="*/ 171450 h 183497"/>
                  <a:gd name="connsiteX1" fmla="*/ 10452 w 172927"/>
                  <a:gd name="connsiteY1" fmla="*/ 139014 h 183497"/>
                  <a:gd name="connsiteX2" fmla="*/ 0 w 172927"/>
                  <a:gd name="connsiteY2" fmla="*/ 91749 h 183497"/>
                  <a:gd name="connsiteX3" fmla="*/ 11402 w 172927"/>
                  <a:gd name="connsiteY3" fmla="*/ 44484 h 183497"/>
                  <a:gd name="connsiteX4" fmla="*/ 41807 w 172927"/>
                  <a:gd name="connsiteY4" fmla="*/ 12048 h 183497"/>
                  <a:gd name="connsiteX5" fmla="*/ 87414 w 172927"/>
                  <a:gd name="connsiteY5" fmla="*/ 0 h 183497"/>
                  <a:gd name="connsiteX6" fmla="*/ 132071 w 172927"/>
                  <a:gd name="connsiteY6" fmla="*/ 12048 h 183497"/>
                  <a:gd name="connsiteX7" fmla="*/ 162475 w 172927"/>
                  <a:gd name="connsiteY7" fmla="*/ 44484 h 183497"/>
                  <a:gd name="connsiteX8" fmla="*/ 172927 w 172927"/>
                  <a:gd name="connsiteY8" fmla="*/ 91749 h 183497"/>
                  <a:gd name="connsiteX9" fmla="*/ 161525 w 172927"/>
                  <a:gd name="connsiteY9" fmla="*/ 138087 h 183497"/>
                  <a:gd name="connsiteX10" fmla="*/ 131120 w 172927"/>
                  <a:gd name="connsiteY10" fmla="*/ 171450 h 183497"/>
                  <a:gd name="connsiteX11" fmla="*/ 86464 w 172927"/>
                  <a:gd name="connsiteY11" fmla="*/ 183498 h 183497"/>
                  <a:gd name="connsiteX12" fmla="*/ 41807 w 172927"/>
                  <a:gd name="connsiteY12" fmla="*/ 171450 h 183497"/>
                  <a:gd name="connsiteX13" fmla="*/ 47507 w 172927"/>
                  <a:gd name="connsiteY13" fmla="*/ 135306 h 183497"/>
                  <a:gd name="connsiteX14" fmla="*/ 85513 w 172927"/>
                  <a:gd name="connsiteY14" fmla="*/ 152915 h 183497"/>
                  <a:gd name="connsiteX15" fmla="*/ 122569 w 172927"/>
                  <a:gd name="connsiteY15" fmla="*/ 135306 h 183497"/>
                  <a:gd name="connsiteX16" fmla="*/ 136821 w 172927"/>
                  <a:gd name="connsiteY16" fmla="*/ 91749 h 183497"/>
                  <a:gd name="connsiteX17" fmla="*/ 123519 w 172927"/>
                  <a:gd name="connsiteY17" fmla="*/ 48191 h 183497"/>
                  <a:gd name="connsiteX18" fmla="*/ 86464 w 172927"/>
                  <a:gd name="connsiteY18" fmla="*/ 30583 h 183497"/>
                  <a:gd name="connsiteX19" fmla="*/ 48458 w 172927"/>
                  <a:gd name="connsiteY19" fmla="*/ 48191 h 183497"/>
                  <a:gd name="connsiteX20" fmla="*/ 34205 w 172927"/>
                  <a:gd name="connsiteY20" fmla="*/ 91749 h 183497"/>
                  <a:gd name="connsiteX21" fmla="*/ 47507 w 172927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7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7" y="12048"/>
                    </a:cubicBezTo>
                    <a:cubicBezTo>
                      <a:pt x="54159" y="4634"/>
                      <a:pt x="70311" y="0"/>
                      <a:pt x="87414" y="0"/>
                    </a:cubicBezTo>
                    <a:cubicBezTo>
                      <a:pt x="104516" y="0"/>
                      <a:pt x="118769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3" y="163109"/>
                      <a:pt x="131120" y="171450"/>
                    </a:cubicBezTo>
                    <a:cubicBezTo>
                      <a:pt x="117818" y="179791"/>
                      <a:pt x="103566" y="183498"/>
                      <a:pt x="86464" y="183498"/>
                    </a:cubicBezTo>
                    <a:cubicBezTo>
                      <a:pt x="69361" y="183498"/>
                      <a:pt x="55109" y="179791"/>
                      <a:pt x="41807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4" y="30583"/>
                    </a:cubicBezTo>
                    <a:cubicBezTo>
                      <a:pt x="70311" y="30583"/>
                      <a:pt x="57959" y="36144"/>
                      <a:pt x="48458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6" name="Forma libre 145">
                <a:extLst>
                  <a:ext uri="{FF2B5EF4-FFF2-40B4-BE49-F238E27FC236}">
                    <a16:creationId xmlns:a16="http://schemas.microsoft.com/office/drawing/2014/main" id="{3D448DA2-075B-1F79-11E7-9EFBA3659DA5}"/>
                  </a:ext>
                </a:extLst>
              </p:cNvPr>
              <p:cNvSpPr/>
              <p:nvPr/>
            </p:nvSpPr>
            <p:spPr>
              <a:xfrm>
                <a:off x="6912177" y="3337251"/>
                <a:ext cx="164375" cy="181644"/>
              </a:xfrm>
              <a:custGeom>
                <a:avLst/>
                <a:gdLst>
                  <a:gd name="connsiteX0" fmla="*/ 42757 w 164375"/>
                  <a:gd name="connsiteY0" fmla="*/ 172377 h 181644"/>
                  <a:gd name="connsiteX1" fmla="*/ 11402 w 164375"/>
                  <a:gd name="connsiteY1" fmla="*/ 139940 h 181644"/>
                  <a:gd name="connsiteX2" fmla="*/ 0 w 164375"/>
                  <a:gd name="connsiteY2" fmla="*/ 92676 h 181644"/>
                  <a:gd name="connsiteX3" fmla="*/ 11402 w 164375"/>
                  <a:gd name="connsiteY3" fmla="*/ 45411 h 181644"/>
                  <a:gd name="connsiteX4" fmla="*/ 42757 w 164375"/>
                  <a:gd name="connsiteY4" fmla="*/ 12048 h 181644"/>
                  <a:gd name="connsiteX5" fmla="*/ 86464 w 164375"/>
                  <a:gd name="connsiteY5" fmla="*/ 0 h 181644"/>
                  <a:gd name="connsiteX6" fmla="*/ 133021 w 164375"/>
                  <a:gd name="connsiteY6" fmla="*/ 14828 h 181644"/>
                  <a:gd name="connsiteX7" fmla="*/ 160575 w 164375"/>
                  <a:gd name="connsiteY7" fmla="*/ 54679 h 181644"/>
                  <a:gd name="connsiteX8" fmla="*/ 131120 w 164375"/>
                  <a:gd name="connsiteY8" fmla="*/ 66726 h 181644"/>
                  <a:gd name="connsiteX9" fmla="*/ 113068 w 164375"/>
                  <a:gd name="connsiteY9" fmla="*/ 38924 h 181644"/>
                  <a:gd name="connsiteX10" fmla="*/ 86464 w 164375"/>
                  <a:gd name="connsiteY10" fmla="*/ 29656 h 181644"/>
                  <a:gd name="connsiteX11" fmla="*/ 61760 w 164375"/>
                  <a:gd name="connsiteY11" fmla="*/ 37070 h 181644"/>
                  <a:gd name="connsiteX12" fmla="*/ 42757 w 164375"/>
                  <a:gd name="connsiteY12" fmla="*/ 58386 h 181644"/>
                  <a:gd name="connsiteX13" fmla="*/ 35156 w 164375"/>
                  <a:gd name="connsiteY13" fmla="*/ 91749 h 181644"/>
                  <a:gd name="connsiteX14" fmla="*/ 41807 w 164375"/>
                  <a:gd name="connsiteY14" fmla="*/ 122332 h 181644"/>
                  <a:gd name="connsiteX15" fmla="*/ 60810 w 164375"/>
                  <a:gd name="connsiteY15" fmla="*/ 143647 h 181644"/>
                  <a:gd name="connsiteX16" fmla="*/ 88364 w 164375"/>
                  <a:gd name="connsiteY16" fmla="*/ 151061 h 181644"/>
                  <a:gd name="connsiteX17" fmla="*/ 117818 w 164375"/>
                  <a:gd name="connsiteY17" fmla="*/ 142721 h 181644"/>
                  <a:gd name="connsiteX18" fmla="*/ 139672 w 164375"/>
                  <a:gd name="connsiteY18" fmla="*/ 119552 h 181644"/>
                  <a:gd name="connsiteX19" fmla="*/ 164376 w 164375"/>
                  <a:gd name="connsiteY19" fmla="*/ 137160 h 181644"/>
                  <a:gd name="connsiteX20" fmla="*/ 86464 w 164375"/>
                  <a:gd name="connsiteY20" fmla="*/ 181644 h 181644"/>
                  <a:gd name="connsiteX21" fmla="*/ 42757 w 164375"/>
                  <a:gd name="connsiteY21" fmla="*/ 170523 h 18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375" h="181644">
                    <a:moveTo>
                      <a:pt x="42757" y="172377"/>
                    </a:moveTo>
                    <a:cubicBezTo>
                      <a:pt x="29455" y="164963"/>
                      <a:pt x="19003" y="153842"/>
                      <a:pt x="11402" y="139940"/>
                    </a:cubicBezTo>
                    <a:cubicBezTo>
                      <a:pt x="3801" y="126039"/>
                      <a:pt x="0" y="110284"/>
                      <a:pt x="0" y="92676"/>
                    </a:cubicBezTo>
                    <a:cubicBezTo>
                      <a:pt x="0" y="75067"/>
                      <a:pt x="3801" y="59312"/>
                      <a:pt x="11402" y="45411"/>
                    </a:cubicBezTo>
                    <a:cubicBezTo>
                      <a:pt x="19003" y="31510"/>
                      <a:pt x="29455" y="20389"/>
                      <a:pt x="42757" y="12048"/>
                    </a:cubicBezTo>
                    <a:cubicBezTo>
                      <a:pt x="56059" y="3707"/>
                      <a:pt x="70311" y="0"/>
                      <a:pt x="86464" y="0"/>
                    </a:cubicBezTo>
                    <a:cubicBezTo>
                      <a:pt x="102616" y="0"/>
                      <a:pt x="119719" y="4634"/>
                      <a:pt x="133021" y="14828"/>
                    </a:cubicBezTo>
                    <a:cubicBezTo>
                      <a:pt x="146323" y="25022"/>
                      <a:pt x="154874" y="37997"/>
                      <a:pt x="160575" y="54679"/>
                    </a:cubicBezTo>
                    <a:lnTo>
                      <a:pt x="131120" y="66726"/>
                    </a:lnTo>
                    <a:cubicBezTo>
                      <a:pt x="126370" y="54679"/>
                      <a:pt x="119719" y="45411"/>
                      <a:pt x="113068" y="38924"/>
                    </a:cubicBezTo>
                    <a:cubicBezTo>
                      <a:pt x="106417" y="33363"/>
                      <a:pt x="97865" y="29656"/>
                      <a:pt x="86464" y="29656"/>
                    </a:cubicBezTo>
                    <a:cubicBezTo>
                      <a:pt x="75062" y="29656"/>
                      <a:pt x="69361" y="32436"/>
                      <a:pt x="61760" y="37070"/>
                    </a:cubicBezTo>
                    <a:cubicBezTo>
                      <a:pt x="54159" y="41704"/>
                      <a:pt x="47507" y="49118"/>
                      <a:pt x="42757" y="58386"/>
                    </a:cubicBezTo>
                    <a:cubicBezTo>
                      <a:pt x="38006" y="67653"/>
                      <a:pt x="35156" y="78774"/>
                      <a:pt x="35156" y="91749"/>
                    </a:cubicBezTo>
                    <a:cubicBezTo>
                      <a:pt x="35156" y="104724"/>
                      <a:pt x="37056" y="113991"/>
                      <a:pt x="41807" y="122332"/>
                    </a:cubicBezTo>
                    <a:cubicBezTo>
                      <a:pt x="46557" y="130673"/>
                      <a:pt x="53208" y="139014"/>
                      <a:pt x="60810" y="143647"/>
                    </a:cubicBezTo>
                    <a:cubicBezTo>
                      <a:pt x="69361" y="149208"/>
                      <a:pt x="77912" y="151061"/>
                      <a:pt x="88364" y="151061"/>
                    </a:cubicBezTo>
                    <a:cubicBezTo>
                      <a:pt x="98815" y="151061"/>
                      <a:pt x="109267" y="148281"/>
                      <a:pt x="117818" y="142721"/>
                    </a:cubicBezTo>
                    <a:cubicBezTo>
                      <a:pt x="126370" y="137160"/>
                      <a:pt x="133971" y="129746"/>
                      <a:pt x="139672" y="119552"/>
                    </a:cubicBezTo>
                    <a:lnTo>
                      <a:pt x="164376" y="137160"/>
                    </a:lnTo>
                    <a:cubicBezTo>
                      <a:pt x="147273" y="166816"/>
                      <a:pt x="120669" y="181644"/>
                      <a:pt x="86464" y="181644"/>
                    </a:cubicBezTo>
                    <a:cubicBezTo>
                      <a:pt x="52258" y="181644"/>
                      <a:pt x="56059" y="177937"/>
                      <a:pt x="42757" y="170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7" name="Forma libre 146">
                <a:extLst>
                  <a:ext uri="{FF2B5EF4-FFF2-40B4-BE49-F238E27FC236}">
                    <a16:creationId xmlns:a16="http://schemas.microsoft.com/office/drawing/2014/main" id="{57E7C1E8-E68E-173F-4D23-A1116E6F915C}"/>
                  </a:ext>
                </a:extLst>
              </p:cNvPr>
              <p:cNvSpPr/>
              <p:nvPr/>
            </p:nvSpPr>
            <p:spPr>
              <a:xfrm>
                <a:off x="7101256" y="3270524"/>
                <a:ext cx="48457" cy="245590"/>
              </a:xfrm>
              <a:custGeom>
                <a:avLst/>
                <a:gdLst>
                  <a:gd name="connsiteX0" fmla="*/ 7601 w 48457"/>
                  <a:gd name="connsiteY0" fmla="*/ 38924 h 245590"/>
                  <a:gd name="connsiteX1" fmla="*/ 0 w 48457"/>
                  <a:gd name="connsiteY1" fmla="*/ 22242 h 245590"/>
                  <a:gd name="connsiteX2" fmla="*/ 6651 w 48457"/>
                  <a:gd name="connsiteY2" fmla="*/ 6487 h 245590"/>
                  <a:gd name="connsiteX3" fmla="*/ 23754 w 48457"/>
                  <a:gd name="connsiteY3" fmla="*/ 0 h 245590"/>
                  <a:gd name="connsiteX4" fmla="*/ 40856 w 48457"/>
                  <a:gd name="connsiteY4" fmla="*/ 6487 h 245590"/>
                  <a:gd name="connsiteX5" fmla="*/ 48457 w 48457"/>
                  <a:gd name="connsiteY5" fmla="*/ 22242 h 245590"/>
                  <a:gd name="connsiteX6" fmla="*/ 41806 w 48457"/>
                  <a:gd name="connsiteY6" fmla="*/ 38924 h 245590"/>
                  <a:gd name="connsiteX7" fmla="*/ 24704 w 48457"/>
                  <a:gd name="connsiteY7" fmla="*/ 45411 h 245590"/>
                  <a:gd name="connsiteX8" fmla="*/ 7601 w 48457"/>
                  <a:gd name="connsiteY8" fmla="*/ 38924 h 245590"/>
                  <a:gd name="connsiteX9" fmla="*/ 5701 w 48457"/>
                  <a:gd name="connsiteY9" fmla="*/ 71360 h 245590"/>
                  <a:gd name="connsiteX10" fmla="*/ 41806 w 48457"/>
                  <a:gd name="connsiteY10" fmla="*/ 71360 h 245590"/>
                  <a:gd name="connsiteX11" fmla="*/ 41806 w 48457"/>
                  <a:gd name="connsiteY11" fmla="*/ 245591 h 245590"/>
                  <a:gd name="connsiteX12" fmla="*/ 5701 w 48457"/>
                  <a:gd name="connsiteY12" fmla="*/ 245591 h 245590"/>
                  <a:gd name="connsiteX13" fmla="*/ 5701 w 48457"/>
                  <a:gd name="connsiteY13" fmla="*/ 71360 h 24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457" h="245590">
                    <a:moveTo>
                      <a:pt x="7601" y="38924"/>
                    </a:moveTo>
                    <a:cubicBezTo>
                      <a:pt x="2850" y="34290"/>
                      <a:pt x="0" y="28729"/>
                      <a:pt x="0" y="22242"/>
                    </a:cubicBezTo>
                    <a:cubicBezTo>
                      <a:pt x="0" y="15755"/>
                      <a:pt x="1900" y="11121"/>
                      <a:pt x="6651" y="6487"/>
                    </a:cubicBezTo>
                    <a:cubicBezTo>
                      <a:pt x="11402" y="1854"/>
                      <a:pt x="17103" y="0"/>
                      <a:pt x="23754" y="0"/>
                    </a:cubicBezTo>
                    <a:cubicBezTo>
                      <a:pt x="30405" y="0"/>
                      <a:pt x="36106" y="1854"/>
                      <a:pt x="40856" y="6487"/>
                    </a:cubicBezTo>
                    <a:cubicBezTo>
                      <a:pt x="45607" y="11121"/>
                      <a:pt x="48457" y="15755"/>
                      <a:pt x="48457" y="22242"/>
                    </a:cubicBezTo>
                    <a:cubicBezTo>
                      <a:pt x="48457" y="28729"/>
                      <a:pt x="46557" y="34290"/>
                      <a:pt x="41806" y="38924"/>
                    </a:cubicBezTo>
                    <a:cubicBezTo>
                      <a:pt x="37056" y="43558"/>
                      <a:pt x="31355" y="45411"/>
                      <a:pt x="24704" y="45411"/>
                    </a:cubicBezTo>
                    <a:cubicBezTo>
                      <a:pt x="18053" y="45411"/>
                      <a:pt x="12352" y="43558"/>
                      <a:pt x="7601" y="38924"/>
                    </a:cubicBezTo>
                    <a:close/>
                    <a:moveTo>
                      <a:pt x="5701" y="71360"/>
                    </a:moveTo>
                    <a:lnTo>
                      <a:pt x="41806" y="71360"/>
                    </a:lnTo>
                    <a:lnTo>
                      <a:pt x="41806" y="245591"/>
                    </a:lnTo>
                    <a:lnTo>
                      <a:pt x="5701" y="245591"/>
                    </a:lnTo>
                    <a:lnTo>
                      <a:pt x="5701" y="7136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8" name="Forma libre 147">
                <a:extLst>
                  <a:ext uri="{FF2B5EF4-FFF2-40B4-BE49-F238E27FC236}">
                    <a16:creationId xmlns:a16="http://schemas.microsoft.com/office/drawing/2014/main" id="{9046B00B-3806-F8CB-B671-910A1176A17F}"/>
                  </a:ext>
                </a:extLst>
              </p:cNvPr>
              <p:cNvSpPr/>
              <p:nvPr/>
            </p:nvSpPr>
            <p:spPr>
              <a:xfrm>
                <a:off x="7177268" y="3337251"/>
                <a:ext cx="172926" cy="183497"/>
              </a:xfrm>
              <a:custGeom>
                <a:avLst/>
                <a:gdLst>
                  <a:gd name="connsiteX0" fmla="*/ 40856 w 172926"/>
                  <a:gd name="connsiteY0" fmla="*/ 171450 h 183497"/>
                  <a:gd name="connsiteX1" fmla="*/ 10452 w 172926"/>
                  <a:gd name="connsiteY1" fmla="*/ 139014 h 183497"/>
                  <a:gd name="connsiteX2" fmla="*/ 0 w 172926"/>
                  <a:gd name="connsiteY2" fmla="*/ 91749 h 183497"/>
                  <a:gd name="connsiteX3" fmla="*/ 11402 w 172926"/>
                  <a:gd name="connsiteY3" fmla="*/ 44484 h 183497"/>
                  <a:gd name="connsiteX4" fmla="*/ 41806 w 172926"/>
                  <a:gd name="connsiteY4" fmla="*/ 12048 h 183497"/>
                  <a:gd name="connsiteX5" fmla="*/ 87414 w 172926"/>
                  <a:gd name="connsiteY5" fmla="*/ 0 h 183497"/>
                  <a:gd name="connsiteX6" fmla="*/ 132071 w 172926"/>
                  <a:gd name="connsiteY6" fmla="*/ 12048 h 183497"/>
                  <a:gd name="connsiteX7" fmla="*/ 162475 w 172926"/>
                  <a:gd name="connsiteY7" fmla="*/ 44484 h 183497"/>
                  <a:gd name="connsiteX8" fmla="*/ 172927 w 172926"/>
                  <a:gd name="connsiteY8" fmla="*/ 91749 h 183497"/>
                  <a:gd name="connsiteX9" fmla="*/ 161525 w 172926"/>
                  <a:gd name="connsiteY9" fmla="*/ 138087 h 183497"/>
                  <a:gd name="connsiteX10" fmla="*/ 131120 w 172926"/>
                  <a:gd name="connsiteY10" fmla="*/ 171450 h 183497"/>
                  <a:gd name="connsiteX11" fmla="*/ 86463 w 172926"/>
                  <a:gd name="connsiteY11" fmla="*/ 183498 h 183497"/>
                  <a:gd name="connsiteX12" fmla="*/ 41806 w 172926"/>
                  <a:gd name="connsiteY12" fmla="*/ 171450 h 183497"/>
                  <a:gd name="connsiteX13" fmla="*/ 47507 w 172926"/>
                  <a:gd name="connsiteY13" fmla="*/ 135306 h 183497"/>
                  <a:gd name="connsiteX14" fmla="*/ 85513 w 172926"/>
                  <a:gd name="connsiteY14" fmla="*/ 152915 h 183497"/>
                  <a:gd name="connsiteX15" fmla="*/ 122569 w 172926"/>
                  <a:gd name="connsiteY15" fmla="*/ 135306 h 183497"/>
                  <a:gd name="connsiteX16" fmla="*/ 136821 w 172926"/>
                  <a:gd name="connsiteY16" fmla="*/ 91749 h 183497"/>
                  <a:gd name="connsiteX17" fmla="*/ 123519 w 172926"/>
                  <a:gd name="connsiteY17" fmla="*/ 48191 h 183497"/>
                  <a:gd name="connsiteX18" fmla="*/ 86463 w 172926"/>
                  <a:gd name="connsiteY18" fmla="*/ 30583 h 183497"/>
                  <a:gd name="connsiteX19" fmla="*/ 48457 w 172926"/>
                  <a:gd name="connsiteY19" fmla="*/ 48191 h 183497"/>
                  <a:gd name="connsiteX20" fmla="*/ 34205 w 172926"/>
                  <a:gd name="connsiteY20" fmla="*/ 91749 h 183497"/>
                  <a:gd name="connsiteX21" fmla="*/ 47507 w 172926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6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4158" y="4634"/>
                      <a:pt x="70311" y="0"/>
                      <a:pt x="87414" y="0"/>
                    </a:cubicBezTo>
                    <a:cubicBezTo>
                      <a:pt x="104516" y="0"/>
                      <a:pt x="118768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2" y="163109"/>
                      <a:pt x="131120" y="171450"/>
                    </a:cubicBezTo>
                    <a:cubicBezTo>
                      <a:pt x="117818" y="179791"/>
                      <a:pt x="103566" y="183498"/>
                      <a:pt x="86463" y="183498"/>
                    </a:cubicBezTo>
                    <a:cubicBezTo>
                      <a:pt x="69361" y="183498"/>
                      <a:pt x="55109" y="179791"/>
                      <a:pt x="41806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3" y="30583"/>
                    </a:cubicBezTo>
                    <a:cubicBezTo>
                      <a:pt x="70311" y="30583"/>
                      <a:pt x="57959" y="36144"/>
                      <a:pt x="48457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Google Shape;194;p9"/>
          <p:cNvPicPr preferRelativeResize="0"/>
          <p:nvPr/>
        </p:nvPicPr>
        <p:blipFill rotWithShape="1">
          <a:blip r:embed="rId3">
            <a:alphaModFix/>
          </a:blip>
          <a:srcRect l="2718" t="655" r="1066" b="3127"/>
          <a:stretch/>
        </p:blipFill>
        <p:spPr>
          <a:xfrm>
            <a:off x="0" y="3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5" name="Google Shape;195;p9"/>
          <p:cNvSpPr>
            <a:spLocks noGrp="1"/>
          </p:cNvSpPr>
          <p:nvPr>
            <p:ph type="pic" idx="2"/>
          </p:nvPr>
        </p:nvSpPr>
        <p:spPr>
          <a:xfrm>
            <a:off x="0" y="0"/>
            <a:ext cx="12192000" cy="7015609"/>
          </a:xfrm>
          <a:prstGeom prst="rect">
            <a:avLst/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pic>
        <p:nvPicPr>
          <p:cNvPr id="197" name="Google Shape;197;p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540978" y="1924900"/>
            <a:ext cx="7110045" cy="3575611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9"/>
          <p:cNvSpPr txBox="1"/>
          <p:nvPr/>
        </p:nvSpPr>
        <p:spPr>
          <a:xfrm>
            <a:off x="2994920" y="3050984"/>
            <a:ext cx="5512082" cy="1323439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¡</a:t>
            </a:r>
            <a:r>
              <a:rPr lang="es-AR" sz="4000" dirty="0" err="1">
                <a:solidFill>
                  <a:srgbClr val="4014A1"/>
                </a:solidFill>
                <a:latin typeface="Pulso" pitchFamily="2" charset="0"/>
                <a:sym typeface="Arial"/>
              </a:rPr>
              <a:t>Resumilo</a:t>
            </a: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 en</a:t>
            </a:r>
            <a:endParaRPr dirty="0"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dirty="0">
                <a:solidFill>
                  <a:srgbClr val="4014A1"/>
                </a:solidFill>
                <a:latin typeface="Pulso" pitchFamily="2" charset="0"/>
                <a:sym typeface="Arial"/>
              </a:rPr>
              <a:t>una frase!</a:t>
            </a:r>
            <a:endParaRPr dirty="0">
              <a:latin typeface="Pulso" pitchFamily="2" charset="0"/>
            </a:endParaRPr>
          </a:p>
        </p:txBody>
      </p:sp>
      <p:pic>
        <p:nvPicPr>
          <p:cNvPr id="199" name="Google Shape;199;p9" descr="Cara Sonriendo Con Estrellas en Apple iOS 15.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476874" y="3737756"/>
            <a:ext cx="523125" cy="523125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9"/>
          <p:cNvSpPr txBox="1"/>
          <p:nvPr/>
        </p:nvSpPr>
        <p:spPr>
          <a:xfrm>
            <a:off x="5518695" y="5061192"/>
            <a:ext cx="962606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dirty="0">
                <a:solidFill>
                  <a:srgbClr val="7537F4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#Hashtag</a:t>
            </a:r>
            <a:endParaRPr dirty="0"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2CFA8E5C-324A-0634-7327-122FBC425C4A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A448E522-B5DA-8394-8634-E1C683F9EABC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C2ABC3E0-F7B8-4B00-A779-CC6D13BE39DB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8FBDB27B-E808-28EE-A4EB-62B4D81097FC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FC518A91-6D50-3350-581B-FCE41E245651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9BBD2791-FA33-64A6-8808-08F1538CFC38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EA6745E7-2072-5F5C-26F0-1F1097D140D6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21CCA180-29CD-4CE9-DC12-59A36AD2DD39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367D2FD8-A916-7318-8018-8C6F81C78847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5" name="Gráfico 7">
            <a:extLst>
              <a:ext uri="{FF2B5EF4-FFF2-40B4-BE49-F238E27FC236}">
                <a16:creationId xmlns:a16="http://schemas.microsoft.com/office/drawing/2014/main" id="{FEE823D0-237D-DEDF-A0E2-541A320A359E}"/>
              </a:ext>
            </a:extLst>
          </p:cNvPr>
          <p:cNvGrpSpPr/>
          <p:nvPr/>
        </p:nvGrpSpPr>
        <p:grpSpPr>
          <a:xfrm>
            <a:off x="4831606" y="172674"/>
            <a:ext cx="2528789" cy="196053"/>
            <a:chOff x="4325565" y="504808"/>
            <a:chExt cx="7099115" cy="550383"/>
          </a:xfrm>
          <a:solidFill>
            <a:schemeClr val="bg1"/>
          </a:solidFill>
        </p:grpSpPr>
        <p:grpSp>
          <p:nvGrpSpPr>
            <p:cNvPr id="46" name="Gráfico 7">
              <a:extLst>
                <a:ext uri="{FF2B5EF4-FFF2-40B4-BE49-F238E27FC236}">
                  <a16:creationId xmlns:a16="http://schemas.microsoft.com/office/drawing/2014/main" id="{56646817-8189-5542-FEEF-4AF8FD794D8C}"/>
                </a:ext>
              </a:extLst>
            </p:cNvPr>
            <p:cNvGrpSpPr/>
            <p:nvPr/>
          </p:nvGrpSpPr>
          <p:grpSpPr>
            <a:xfrm>
              <a:off x="4325565" y="515981"/>
              <a:ext cx="2169974" cy="428939"/>
              <a:chOff x="4325565" y="515981"/>
              <a:chExt cx="2169974" cy="428939"/>
            </a:xfrm>
            <a:grpFill/>
          </p:grpSpPr>
          <p:sp>
            <p:nvSpPr>
              <p:cNvPr id="62" name="Forma libre 61">
                <a:extLst>
                  <a:ext uri="{FF2B5EF4-FFF2-40B4-BE49-F238E27FC236}">
                    <a16:creationId xmlns:a16="http://schemas.microsoft.com/office/drawing/2014/main" id="{0E8451C1-3779-B85F-20FD-785AC202D6B4}"/>
                  </a:ext>
                </a:extLst>
              </p:cNvPr>
              <p:cNvSpPr/>
              <p:nvPr/>
            </p:nvSpPr>
            <p:spPr>
              <a:xfrm>
                <a:off x="4325565" y="560672"/>
                <a:ext cx="174879" cy="375989"/>
              </a:xfrm>
              <a:custGeom>
                <a:avLst/>
                <a:gdLst>
                  <a:gd name="connsiteX0" fmla="*/ 113186 w 174879"/>
                  <a:gd name="connsiteY0" fmla="*/ 0 h 375989"/>
                  <a:gd name="connsiteX1" fmla="*/ 51006 w 174879"/>
                  <a:gd name="connsiteY1" fmla="*/ 0 h 375989"/>
                  <a:gd name="connsiteX2" fmla="*/ 47120 w 174879"/>
                  <a:gd name="connsiteY2" fmla="*/ 68009 h 375989"/>
                  <a:gd name="connsiteX3" fmla="*/ 0 w 174879"/>
                  <a:gd name="connsiteY3" fmla="*/ 68009 h 375989"/>
                  <a:gd name="connsiteX4" fmla="*/ 0 w 174879"/>
                  <a:gd name="connsiteY4" fmla="*/ 122415 h 375989"/>
                  <a:gd name="connsiteX5" fmla="*/ 46634 w 174879"/>
                  <a:gd name="connsiteY5" fmla="*/ 122415 h 375989"/>
                  <a:gd name="connsiteX6" fmla="*/ 47120 w 174879"/>
                  <a:gd name="connsiteY6" fmla="*/ 307010 h 375989"/>
                  <a:gd name="connsiteX7" fmla="*/ 101041 w 174879"/>
                  <a:gd name="connsiteY7" fmla="*/ 375990 h 375989"/>
                  <a:gd name="connsiteX8" fmla="*/ 174393 w 174879"/>
                  <a:gd name="connsiteY8" fmla="*/ 375990 h 375989"/>
                  <a:gd name="connsiteX9" fmla="*/ 174393 w 174879"/>
                  <a:gd name="connsiteY9" fmla="*/ 315754 h 375989"/>
                  <a:gd name="connsiteX10" fmla="*/ 122901 w 174879"/>
                  <a:gd name="connsiteY10" fmla="*/ 315754 h 375989"/>
                  <a:gd name="connsiteX11" fmla="*/ 113671 w 174879"/>
                  <a:gd name="connsiteY11" fmla="*/ 303609 h 375989"/>
                  <a:gd name="connsiteX12" fmla="*/ 113671 w 174879"/>
                  <a:gd name="connsiteY12" fmla="*/ 122415 h 375989"/>
                  <a:gd name="connsiteX13" fmla="*/ 174879 w 174879"/>
                  <a:gd name="connsiteY13" fmla="*/ 122415 h 375989"/>
                  <a:gd name="connsiteX14" fmla="*/ 174879 w 174879"/>
                  <a:gd name="connsiteY14" fmla="*/ 68009 h 375989"/>
                  <a:gd name="connsiteX15" fmla="*/ 113186 w 174879"/>
                  <a:gd name="connsiteY15" fmla="*/ 68009 h 375989"/>
                  <a:gd name="connsiteX16" fmla="*/ 113186 w 174879"/>
                  <a:gd name="connsiteY16" fmla="*/ 0 h 37598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174879" h="375989">
                    <a:moveTo>
                      <a:pt x="113186" y="0"/>
                    </a:moveTo>
                    <a:lnTo>
                      <a:pt x="51006" y="0"/>
                    </a:lnTo>
                    <a:lnTo>
                      <a:pt x="47120" y="68009"/>
                    </a:lnTo>
                    <a:lnTo>
                      <a:pt x="0" y="68009"/>
                    </a:lnTo>
                    <a:lnTo>
                      <a:pt x="0" y="122415"/>
                    </a:lnTo>
                    <a:lnTo>
                      <a:pt x="46634" y="122415"/>
                    </a:lnTo>
                    <a:lnTo>
                      <a:pt x="47120" y="307010"/>
                    </a:lnTo>
                    <a:cubicBezTo>
                      <a:pt x="47120" y="352673"/>
                      <a:pt x="65094" y="375990"/>
                      <a:pt x="101041" y="375990"/>
                    </a:cubicBezTo>
                    <a:lnTo>
                      <a:pt x="174393" y="375990"/>
                    </a:lnTo>
                    <a:lnTo>
                      <a:pt x="174393" y="315754"/>
                    </a:lnTo>
                    <a:lnTo>
                      <a:pt x="122901" y="315754"/>
                    </a:lnTo>
                    <a:cubicBezTo>
                      <a:pt x="115614" y="315754"/>
                      <a:pt x="113671" y="314296"/>
                      <a:pt x="113671" y="303609"/>
                    </a:cubicBezTo>
                    <a:lnTo>
                      <a:pt x="113671" y="122415"/>
                    </a:lnTo>
                    <a:lnTo>
                      <a:pt x="174879" y="122415"/>
                    </a:lnTo>
                    <a:lnTo>
                      <a:pt x="174879" y="68009"/>
                    </a:lnTo>
                    <a:lnTo>
                      <a:pt x="113186" y="68009"/>
                    </a:lnTo>
                    <a:lnTo>
                      <a:pt x="113186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3" name="Forma libre 62">
                <a:extLst>
                  <a:ext uri="{FF2B5EF4-FFF2-40B4-BE49-F238E27FC236}">
                    <a16:creationId xmlns:a16="http://schemas.microsoft.com/office/drawing/2014/main" id="{345C0579-E80E-BF69-7430-80E197D05D7C}"/>
                  </a:ext>
                </a:extLst>
              </p:cNvPr>
              <p:cNvSpPr/>
              <p:nvPr/>
            </p:nvSpPr>
            <p:spPr>
              <a:xfrm>
                <a:off x="4525219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6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952 w 292922"/>
                  <a:gd name="connsiteY17" fmla="*/ 137474 h 324497"/>
                  <a:gd name="connsiteX18" fmla="*/ 153505 w 292922"/>
                  <a:gd name="connsiteY18" fmla="*/ 64608 h 324497"/>
                  <a:gd name="connsiteX19" fmla="*/ 227343 w 292922"/>
                  <a:gd name="connsiteY19" fmla="*/ 137474 h 324497"/>
                  <a:gd name="connsiteX20" fmla="*/ 69952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6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30257" y="15545"/>
                      <a:pt x="194310" y="0"/>
                      <a:pt x="152048" y="0"/>
                    </a:cubicBezTo>
                    <a:close/>
                    <a:moveTo>
                      <a:pt x="69952" y="137474"/>
                    </a:moveTo>
                    <a:cubicBezTo>
                      <a:pt x="76752" y="88411"/>
                      <a:pt x="103956" y="64608"/>
                      <a:pt x="153505" y="64608"/>
                    </a:cubicBezTo>
                    <a:cubicBezTo>
                      <a:pt x="195767" y="64608"/>
                      <a:pt x="224914" y="93755"/>
                      <a:pt x="227343" y="137474"/>
                    </a:cubicBezTo>
                    <a:lnTo>
                      <a:pt x="69952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2" name="Forma libre 191">
                <a:extLst>
                  <a:ext uri="{FF2B5EF4-FFF2-40B4-BE49-F238E27FC236}">
                    <a16:creationId xmlns:a16="http://schemas.microsoft.com/office/drawing/2014/main" id="{715347B8-64D8-9739-9436-9B61E457B8C2}"/>
                  </a:ext>
                </a:extLst>
              </p:cNvPr>
              <p:cNvSpPr/>
              <p:nvPr/>
            </p:nvSpPr>
            <p:spPr>
              <a:xfrm>
                <a:off x="5009536" y="619936"/>
                <a:ext cx="292922" cy="324497"/>
              </a:xfrm>
              <a:custGeom>
                <a:avLst/>
                <a:gdLst>
                  <a:gd name="connsiteX0" fmla="*/ 152048 w 292922"/>
                  <a:gd name="connsiteY0" fmla="*/ 0 h 324497"/>
                  <a:gd name="connsiteX1" fmla="*/ 44205 w 292922"/>
                  <a:gd name="connsiteY1" fmla="*/ 46149 h 324497"/>
                  <a:gd name="connsiteX2" fmla="*/ 0 w 292922"/>
                  <a:gd name="connsiteY2" fmla="*/ 162735 h 324497"/>
                  <a:gd name="connsiteX3" fmla="*/ 42262 w 292922"/>
                  <a:gd name="connsiteY3" fmla="*/ 278349 h 324497"/>
                  <a:gd name="connsiteX4" fmla="*/ 158363 w 292922"/>
                  <a:gd name="connsiteY4" fmla="*/ 324498 h 324497"/>
                  <a:gd name="connsiteX5" fmla="*/ 229772 w 292922"/>
                  <a:gd name="connsiteY5" fmla="*/ 308953 h 324497"/>
                  <a:gd name="connsiteX6" fmla="*/ 287093 w 292922"/>
                  <a:gd name="connsiteY6" fmla="*/ 263776 h 324497"/>
                  <a:gd name="connsiteX7" fmla="*/ 288550 w 292922"/>
                  <a:gd name="connsiteY7" fmla="*/ 261833 h 324497"/>
                  <a:gd name="connsiteX8" fmla="*/ 250174 w 292922"/>
                  <a:gd name="connsiteY8" fmla="*/ 222971 h 324497"/>
                  <a:gd name="connsiteX9" fmla="*/ 248231 w 292922"/>
                  <a:gd name="connsiteY9" fmla="*/ 225400 h 324497"/>
                  <a:gd name="connsiteX10" fmla="*/ 164192 w 292922"/>
                  <a:gd name="connsiteY10" fmla="*/ 263290 h 324497"/>
                  <a:gd name="connsiteX11" fmla="*/ 69952 w 292922"/>
                  <a:gd name="connsiteY11" fmla="*/ 190424 h 324497"/>
                  <a:gd name="connsiteX12" fmla="*/ 292437 w 292922"/>
                  <a:gd name="connsiteY12" fmla="*/ 190424 h 324497"/>
                  <a:gd name="connsiteX13" fmla="*/ 292437 w 292922"/>
                  <a:gd name="connsiteY13" fmla="*/ 187995 h 324497"/>
                  <a:gd name="connsiteX14" fmla="*/ 292922 w 292922"/>
                  <a:gd name="connsiteY14" fmla="*/ 147676 h 324497"/>
                  <a:gd name="connsiteX15" fmla="*/ 255518 w 292922"/>
                  <a:gd name="connsiteY15" fmla="*/ 44691 h 324497"/>
                  <a:gd name="connsiteX16" fmla="*/ 152048 w 292922"/>
                  <a:gd name="connsiteY16" fmla="*/ 0 h 324497"/>
                  <a:gd name="connsiteX17" fmla="*/ 69466 w 292922"/>
                  <a:gd name="connsiteY17" fmla="*/ 137474 h 324497"/>
                  <a:gd name="connsiteX18" fmla="*/ 153019 w 292922"/>
                  <a:gd name="connsiteY18" fmla="*/ 64608 h 324497"/>
                  <a:gd name="connsiteX19" fmla="*/ 226857 w 292922"/>
                  <a:gd name="connsiteY19" fmla="*/ 137474 h 324497"/>
                  <a:gd name="connsiteX20" fmla="*/ 69466 w 292922"/>
                  <a:gd name="connsiteY20" fmla="*/ 137474 h 324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292922" h="324497">
                    <a:moveTo>
                      <a:pt x="152048" y="0"/>
                    </a:moveTo>
                    <a:cubicBezTo>
                      <a:pt x="110757" y="0"/>
                      <a:pt x="72380" y="16516"/>
                      <a:pt x="44205" y="46149"/>
                    </a:cubicBezTo>
                    <a:cubicBezTo>
                      <a:pt x="15545" y="76267"/>
                      <a:pt x="0" y="117558"/>
                      <a:pt x="0" y="162735"/>
                    </a:cubicBezTo>
                    <a:cubicBezTo>
                      <a:pt x="0" y="209369"/>
                      <a:pt x="14573" y="249203"/>
                      <a:pt x="42262" y="278349"/>
                    </a:cubicBezTo>
                    <a:cubicBezTo>
                      <a:pt x="70923" y="308467"/>
                      <a:pt x="110757" y="324498"/>
                      <a:pt x="158363" y="324498"/>
                    </a:cubicBezTo>
                    <a:cubicBezTo>
                      <a:pt x="183137" y="324498"/>
                      <a:pt x="207912" y="319154"/>
                      <a:pt x="229772" y="308953"/>
                    </a:cubicBezTo>
                    <a:cubicBezTo>
                      <a:pt x="252603" y="298266"/>
                      <a:pt x="272034" y="283207"/>
                      <a:pt x="287093" y="263776"/>
                    </a:cubicBezTo>
                    <a:lnTo>
                      <a:pt x="288550" y="261833"/>
                    </a:lnTo>
                    <a:lnTo>
                      <a:pt x="250174" y="222971"/>
                    </a:lnTo>
                    <a:lnTo>
                      <a:pt x="248231" y="225400"/>
                    </a:lnTo>
                    <a:cubicBezTo>
                      <a:pt x="227343" y="249688"/>
                      <a:pt x="196739" y="263290"/>
                      <a:pt x="164192" y="263290"/>
                    </a:cubicBezTo>
                    <a:cubicBezTo>
                      <a:pt x="108328" y="263290"/>
                      <a:pt x="77238" y="239487"/>
                      <a:pt x="69952" y="190424"/>
                    </a:cubicBezTo>
                    <a:lnTo>
                      <a:pt x="292437" y="190424"/>
                    </a:lnTo>
                    <a:lnTo>
                      <a:pt x="292437" y="187995"/>
                    </a:lnTo>
                    <a:cubicBezTo>
                      <a:pt x="292922" y="166621"/>
                      <a:pt x="292922" y="158848"/>
                      <a:pt x="292922" y="147676"/>
                    </a:cubicBezTo>
                    <a:cubicBezTo>
                      <a:pt x="292922" y="108328"/>
                      <a:pt x="279806" y="71409"/>
                      <a:pt x="255518" y="44691"/>
                    </a:cubicBezTo>
                    <a:cubicBezTo>
                      <a:pt x="229772" y="15545"/>
                      <a:pt x="193824" y="0"/>
                      <a:pt x="152048" y="0"/>
                    </a:cubicBezTo>
                    <a:close/>
                    <a:moveTo>
                      <a:pt x="69466" y="137474"/>
                    </a:moveTo>
                    <a:cubicBezTo>
                      <a:pt x="76267" y="88411"/>
                      <a:pt x="103470" y="64608"/>
                      <a:pt x="153019" y="64608"/>
                    </a:cubicBezTo>
                    <a:cubicBezTo>
                      <a:pt x="195282" y="64608"/>
                      <a:pt x="224914" y="93755"/>
                      <a:pt x="226857" y="137474"/>
                    </a:cubicBezTo>
                    <a:lnTo>
                      <a:pt x="69466" y="137474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3" name="Forma libre 192">
                <a:extLst>
                  <a:ext uri="{FF2B5EF4-FFF2-40B4-BE49-F238E27FC236}">
                    <a16:creationId xmlns:a16="http://schemas.microsoft.com/office/drawing/2014/main" id="{523962AB-317B-6EE5-1E8C-7EAAFE496A65}"/>
                  </a:ext>
                </a:extLst>
              </p:cNvPr>
              <p:cNvSpPr/>
              <p:nvPr/>
            </p:nvSpPr>
            <p:spPr>
              <a:xfrm>
                <a:off x="4867690" y="515981"/>
                <a:ext cx="118529" cy="420681"/>
              </a:xfrm>
              <a:custGeom>
                <a:avLst/>
                <a:gdLst>
                  <a:gd name="connsiteX0" fmla="*/ 68494 w 118529"/>
                  <a:gd name="connsiteY0" fmla="*/ 358016 h 420681"/>
                  <a:gd name="connsiteX1" fmla="*/ 66551 w 118529"/>
                  <a:gd name="connsiteY1" fmla="*/ 347815 h 420681"/>
                  <a:gd name="connsiteX2" fmla="*/ 66551 w 118529"/>
                  <a:gd name="connsiteY2" fmla="*/ 0 h 420681"/>
                  <a:gd name="connsiteX3" fmla="*/ 0 w 118529"/>
                  <a:gd name="connsiteY3" fmla="*/ 0 h 420681"/>
                  <a:gd name="connsiteX4" fmla="*/ 0 w 118529"/>
                  <a:gd name="connsiteY4" fmla="*/ 351701 h 420681"/>
                  <a:gd name="connsiteX5" fmla="*/ 13602 w 118529"/>
                  <a:gd name="connsiteY5" fmla="*/ 403193 h 420681"/>
                  <a:gd name="connsiteX6" fmla="*/ 54407 w 118529"/>
                  <a:gd name="connsiteY6" fmla="*/ 420681 h 420681"/>
                  <a:gd name="connsiteX7" fmla="*/ 118529 w 118529"/>
                  <a:gd name="connsiteY7" fmla="*/ 420681 h 420681"/>
                  <a:gd name="connsiteX8" fmla="*/ 118529 w 118529"/>
                  <a:gd name="connsiteY8" fmla="*/ 360445 h 420681"/>
                  <a:gd name="connsiteX9" fmla="*/ 75295 w 118529"/>
                  <a:gd name="connsiteY9" fmla="*/ 360445 h 420681"/>
                  <a:gd name="connsiteX10" fmla="*/ 68494 w 118529"/>
                  <a:gd name="connsiteY10" fmla="*/ 358016 h 4206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118529" h="420681">
                    <a:moveTo>
                      <a:pt x="68494" y="358016"/>
                    </a:moveTo>
                    <a:cubicBezTo>
                      <a:pt x="67523" y="356559"/>
                      <a:pt x="66551" y="353158"/>
                      <a:pt x="66551" y="347815"/>
                    </a:cubicBezTo>
                    <a:lnTo>
                      <a:pt x="66551" y="0"/>
                    </a:lnTo>
                    <a:lnTo>
                      <a:pt x="0" y="0"/>
                    </a:lnTo>
                    <a:lnTo>
                      <a:pt x="0" y="351701"/>
                    </a:lnTo>
                    <a:cubicBezTo>
                      <a:pt x="0" y="374533"/>
                      <a:pt x="4858" y="391535"/>
                      <a:pt x="13602" y="403193"/>
                    </a:cubicBezTo>
                    <a:cubicBezTo>
                      <a:pt x="22831" y="414852"/>
                      <a:pt x="36433" y="420681"/>
                      <a:pt x="54407" y="420681"/>
                    </a:cubicBezTo>
                    <a:lnTo>
                      <a:pt x="118529" y="420681"/>
                    </a:lnTo>
                    <a:lnTo>
                      <a:pt x="118529" y="360445"/>
                    </a:lnTo>
                    <a:lnTo>
                      <a:pt x="75295" y="360445"/>
                    </a:lnTo>
                    <a:cubicBezTo>
                      <a:pt x="70437" y="360445"/>
                      <a:pt x="68980" y="358988"/>
                      <a:pt x="68494" y="358016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3" name="Forma libre 202">
                <a:extLst>
                  <a:ext uri="{FF2B5EF4-FFF2-40B4-BE49-F238E27FC236}">
                    <a16:creationId xmlns:a16="http://schemas.microsoft.com/office/drawing/2014/main" id="{FE34B792-D5D7-514C-5029-2A12057EBA23}"/>
                  </a:ext>
                </a:extLst>
              </p:cNvPr>
              <p:cNvSpPr/>
              <p:nvPr/>
            </p:nvSpPr>
            <p:spPr>
              <a:xfrm>
                <a:off x="6031121" y="619936"/>
                <a:ext cx="464418" cy="316239"/>
              </a:xfrm>
              <a:custGeom>
                <a:avLst/>
                <a:gdLst>
                  <a:gd name="connsiteX0" fmla="*/ 437683 w 464418"/>
                  <a:gd name="connsiteY0" fmla="*/ 33033 h 316239"/>
                  <a:gd name="connsiteX1" fmla="*/ 360931 w 464418"/>
                  <a:gd name="connsiteY1" fmla="*/ 0 h 316239"/>
                  <a:gd name="connsiteX2" fmla="*/ 296323 w 464418"/>
                  <a:gd name="connsiteY2" fmla="*/ 21374 h 316239"/>
                  <a:gd name="connsiteX3" fmla="*/ 258918 w 464418"/>
                  <a:gd name="connsiteY3" fmla="*/ 73838 h 316239"/>
                  <a:gd name="connsiteX4" fmla="*/ 256003 w 464418"/>
                  <a:gd name="connsiteY4" fmla="*/ 73838 h 316239"/>
                  <a:gd name="connsiteX5" fmla="*/ 162735 w 464418"/>
                  <a:gd name="connsiteY5" fmla="*/ 0 h 316239"/>
                  <a:gd name="connsiteX6" fmla="*/ 63637 w 464418"/>
                  <a:gd name="connsiteY6" fmla="*/ 66551 h 316239"/>
                  <a:gd name="connsiteX7" fmla="*/ 61208 w 464418"/>
                  <a:gd name="connsiteY7" fmla="*/ 66551 h 316239"/>
                  <a:gd name="connsiteX8" fmla="*/ 56836 w 464418"/>
                  <a:gd name="connsiteY8" fmla="*/ 8258 h 316239"/>
                  <a:gd name="connsiteX9" fmla="*/ 0 w 464418"/>
                  <a:gd name="connsiteY9" fmla="*/ 8258 h 316239"/>
                  <a:gd name="connsiteX10" fmla="*/ 0 w 464418"/>
                  <a:gd name="connsiteY10" fmla="*/ 316240 h 316239"/>
                  <a:gd name="connsiteX11" fmla="*/ 66551 w 464418"/>
                  <a:gd name="connsiteY11" fmla="*/ 316240 h 316239"/>
                  <a:gd name="connsiteX12" fmla="*/ 66551 w 464418"/>
                  <a:gd name="connsiteY12" fmla="*/ 144761 h 316239"/>
                  <a:gd name="connsiteX13" fmla="*/ 83068 w 464418"/>
                  <a:gd name="connsiteY13" fmla="*/ 89383 h 316239"/>
                  <a:gd name="connsiteX14" fmla="*/ 141846 w 464418"/>
                  <a:gd name="connsiteY14" fmla="*/ 57321 h 316239"/>
                  <a:gd name="connsiteX15" fmla="*/ 199168 w 464418"/>
                  <a:gd name="connsiteY15" fmla="*/ 131645 h 316239"/>
                  <a:gd name="connsiteX16" fmla="*/ 199168 w 464418"/>
                  <a:gd name="connsiteY16" fmla="*/ 316240 h 316239"/>
                  <a:gd name="connsiteX17" fmla="*/ 265719 w 464418"/>
                  <a:gd name="connsiteY17" fmla="*/ 316240 h 316239"/>
                  <a:gd name="connsiteX18" fmla="*/ 265719 w 464418"/>
                  <a:gd name="connsiteY18" fmla="*/ 144761 h 316239"/>
                  <a:gd name="connsiteX19" fmla="*/ 282721 w 464418"/>
                  <a:gd name="connsiteY19" fmla="*/ 88411 h 316239"/>
                  <a:gd name="connsiteX20" fmla="*/ 341500 w 464418"/>
                  <a:gd name="connsiteY20" fmla="*/ 57321 h 316239"/>
                  <a:gd name="connsiteX21" fmla="*/ 382791 w 464418"/>
                  <a:gd name="connsiteY21" fmla="*/ 74809 h 316239"/>
                  <a:gd name="connsiteX22" fmla="*/ 397850 w 464418"/>
                  <a:gd name="connsiteY22" fmla="*/ 131645 h 316239"/>
                  <a:gd name="connsiteX23" fmla="*/ 397850 w 464418"/>
                  <a:gd name="connsiteY23" fmla="*/ 316240 h 316239"/>
                  <a:gd name="connsiteX24" fmla="*/ 464401 w 464418"/>
                  <a:gd name="connsiteY24" fmla="*/ 316240 h 316239"/>
                  <a:gd name="connsiteX25" fmla="*/ 464401 w 464418"/>
                  <a:gd name="connsiteY25" fmla="*/ 123387 h 316239"/>
                  <a:gd name="connsiteX26" fmla="*/ 437683 w 464418"/>
                  <a:gd name="connsiteY26" fmla="*/ 33033 h 31623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464418" h="316239">
                    <a:moveTo>
                      <a:pt x="437683" y="33033"/>
                    </a:moveTo>
                    <a:cubicBezTo>
                      <a:pt x="419710" y="11173"/>
                      <a:pt x="393478" y="0"/>
                      <a:pt x="360931" y="0"/>
                    </a:cubicBezTo>
                    <a:cubicBezTo>
                      <a:pt x="335671" y="0"/>
                      <a:pt x="313811" y="7287"/>
                      <a:pt x="296323" y="21374"/>
                    </a:cubicBezTo>
                    <a:cubicBezTo>
                      <a:pt x="281264" y="33518"/>
                      <a:pt x="268634" y="51006"/>
                      <a:pt x="258918" y="73838"/>
                    </a:cubicBezTo>
                    <a:lnTo>
                      <a:pt x="256003" y="73838"/>
                    </a:lnTo>
                    <a:cubicBezTo>
                      <a:pt x="242888" y="26232"/>
                      <a:pt x="209855" y="0"/>
                      <a:pt x="162735" y="0"/>
                    </a:cubicBezTo>
                    <a:cubicBezTo>
                      <a:pt x="117072" y="0"/>
                      <a:pt x="82096" y="23803"/>
                      <a:pt x="63637" y="66551"/>
                    </a:cubicBezTo>
                    <a:lnTo>
                      <a:pt x="61208" y="66551"/>
                    </a:lnTo>
                    <a:lnTo>
                      <a:pt x="56836" y="8258"/>
                    </a:lnTo>
                    <a:lnTo>
                      <a:pt x="0" y="8258"/>
                    </a:lnTo>
                    <a:lnTo>
                      <a:pt x="0" y="316240"/>
                    </a:lnTo>
                    <a:lnTo>
                      <a:pt x="66551" y="316240"/>
                    </a:lnTo>
                    <a:lnTo>
                      <a:pt x="66551" y="144761"/>
                    </a:lnTo>
                    <a:cubicBezTo>
                      <a:pt x="66551" y="130188"/>
                      <a:pt x="70923" y="107842"/>
                      <a:pt x="83068" y="89383"/>
                    </a:cubicBezTo>
                    <a:cubicBezTo>
                      <a:pt x="92297" y="74809"/>
                      <a:pt x="110271" y="57321"/>
                      <a:pt x="141846" y="57321"/>
                    </a:cubicBezTo>
                    <a:cubicBezTo>
                      <a:pt x="179737" y="57321"/>
                      <a:pt x="199168" y="82096"/>
                      <a:pt x="199168" y="131645"/>
                    </a:cubicBezTo>
                    <a:lnTo>
                      <a:pt x="199168" y="316240"/>
                    </a:lnTo>
                    <a:lnTo>
                      <a:pt x="265719" y="316240"/>
                    </a:lnTo>
                    <a:lnTo>
                      <a:pt x="265719" y="144761"/>
                    </a:lnTo>
                    <a:cubicBezTo>
                      <a:pt x="265719" y="125330"/>
                      <a:pt x="272034" y="103956"/>
                      <a:pt x="282721" y="88411"/>
                    </a:cubicBezTo>
                    <a:cubicBezTo>
                      <a:pt x="292436" y="74324"/>
                      <a:pt x="310410" y="57321"/>
                      <a:pt x="341500" y="57321"/>
                    </a:cubicBezTo>
                    <a:cubicBezTo>
                      <a:pt x="359959" y="57321"/>
                      <a:pt x="373561" y="63151"/>
                      <a:pt x="382791" y="74809"/>
                    </a:cubicBezTo>
                    <a:cubicBezTo>
                      <a:pt x="392992" y="86954"/>
                      <a:pt x="397850" y="106385"/>
                      <a:pt x="397850" y="131645"/>
                    </a:cubicBezTo>
                    <a:lnTo>
                      <a:pt x="397850" y="316240"/>
                    </a:lnTo>
                    <a:lnTo>
                      <a:pt x="464401" y="316240"/>
                    </a:lnTo>
                    <a:lnTo>
                      <a:pt x="464401" y="123387"/>
                    </a:lnTo>
                    <a:cubicBezTo>
                      <a:pt x="464887" y="85496"/>
                      <a:pt x="455171" y="54407"/>
                      <a:pt x="437683" y="33033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4" name="Forma libre 203">
                <a:extLst>
                  <a:ext uri="{FF2B5EF4-FFF2-40B4-BE49-F238E27FC236}">
                    <a16:creationId xmlns:a16="http://schemas.microsoft.com/office/drawing/2014/main" id="{CCBFF290-4361-35FB-D294-7F28FD279A38}"/>
                  </a:ext>
                </a:extLst>
              </p:cNvPr>
              <p:cNvSpPr/>
              <p:nvPr/>
            </p:nvSpPr>
            <p:spPr>
              <a:xfrm>
                <a:off x="5341321" y="620908"/>
                <a:ext cx="289521" cy="324011"/>
              </a:xfrm>
              <a:custGeom>
                <a:avLst/>
                <a:gdLst>
                  <a:gd name="connsiteX0" fmla="*/ 150104 w 289521"/>
                  <a:gd name="connsiteY0" fmla="*/ 66065 h 324011"/>
                  <a:gd name="connsiteX1" fmla="*/ 151076 w 289521"/>
                  <a:gd name="connsiteY1" fmla="*/ 66065 h 324011"/>
                  <a:gd name="connsiteX2" fmla="*/ 152048 w 289521"/>
                  <a:gd name="connsiteY2" fmla="*/ 66065 h 324011"/>
                  <a:gd name="connsiteX3" fmla="*/ 234629 w 289521"/>
                  <a:gd name="connsiteY3" fmla="*/ 119501 h 324011"/>
                  <a:gd name="connsiteX4" fmla="*/ 289522 w 289521"/>
                  <a:gd name="connsiteY4" fmla="*/ 95212 h 324011"/>
                  <a:gd name="connsiteX5" fmla="*/ 147676 w 289521"/>
                  <a:gd name="connsiteY5" fmla="*/ 0 h 324011"/>
                  <a:gd name="connsiteX6" fmla="*/ 42262 w 289521"/>
                  <a:gd name="connsiteY6" fmla="*/ 46634 h 324011"/>
                  <a:gd name="connsiteX7" fmla="*/ 0 w 289521"/>
                  <a:gd name="connsiteY7" fmla="*/ 163706 h 324011"/>
                  <a:gd name="connsiteX8" fmla="*/ 148647 w 289521"/>
                  <a:gd name="connsiteY8" fmla="*/ 324012 h 324011"/>
                  <a:gd name="connsiteX9" fmla="*/ 228314 w 289521"/>
                  <a:gd name="connsiteY9" fmla="*/ 304581 h 324011"/>
                  <a:gd name="connsiteX10" fmla="*/ 287093 w 289521"/>
                  <a:gd name="connsiteY10" fmla="*/ 245316 h 324011"/>
                  <a:gd name="connsiteX11" fmla="*/ 288065 w 289521"/>
                  <a:gd name="connsiteY11" fmla="*/ 243373 h 324011"/>
                  <a:gd name="connsiteX12" fmla="*/ 241916 w 289521"/>
                  <a:gd name="connsiteY12" fmla="*/ 212769 h 324011"/>
                  <a:gd name="connsiteX13" fmla="*/ 241430 w 289521"/>
                  <a:gd name="connsiteY13" fmla="*/ 214227 h 324011"/>
                  <a:gd name="connsiteX14" fmla="*/ 155448 w 289521"/>
                  <a:gd name="connsiteY14" fmla="*/ 261833 h 324011"/>
                  <a:gd name="connsiteX15" fmla="*/ 93269 w 289521"/>
                  <a:gd name="connsiteY15" fmla="*/ 234144 h 324011"/>
                  <a:gd name="connsiteX16" fmla="*/ 68980 w 289521"/>
                  <a:gd name="connsiteY16" fmla="*/ 162249 h 324011"/>
                  <a:gd name="connsiteX17" fmla="*/ 94240 w 289521"/>
                  <a:gd name="connsiteY17" fmla="*/ 90354 h 324011"/>
                  <a:gd name="connsiteX18" fmla="*/ 150104 w 289521"/>
                  <a:gd name="connsiteY18" fmla="*/ 66065 h 32401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</a:cxnLst>
                <a:rect l="l" t="t" r="r" b="b"/>
                <a:pathLst>
                  <a:path w="289521" h="324011">
                    <a:moveTo>
                      <a:pt x="150104" y="66065"/>
                    </a:moveTo>
                    <a:lnTo>
                      <a:pt x="151076" y="66065"/>
                    </a:lnTo>
                    <a:lnTo>
                      <a:pt x="152048" y="66065"/>
                    </a:lnTo>
                    <a:cubicBezTo>
                      <a:pt x="162735" y="66551"/>
                      <a:pt x="213741" y="70437"/>
                      <a:pt x="234629" y="119501"/>
                    </a:cubicBezTo>
                    <a:lnTo>
                      <a:pt x="289522" y="95212"/>
                    </a:lnTo>
                    <a:cubicBezTo>
                      <a:pt x="289522" y="95212"/>
                      <a:pt x="263776" y="0"/>
                      <a:pt x="147676" y="0"/>
                    </a:cubicBezTo>
                    <a:cubicBezTo>
                      <a:pt x="106871" y="0"/>
                      <a:pt x="69466" y="16516"/>
                      <a:pt x="42262" y="46634"/>
                    </a:cubicBezTo>
                    <a:cubicBezTo>
                      <a:pt x="15059" y="76752"/>
                      <a:pt x="0" y="118529"/>
                      <a:pt x="0" y="163706"/>
                    </a:cubicBezTo>
                    <a:cubicBezTo>
                      <a:pt x="0" y="256489"/>
                      <a:pt x="62665" y="324012"/>
                      <a:pt x="148647" y="324012"/>
                    </a:cubicBezTo>
                    <a:cubicBezTo>
                      <a:pt x="178279" y="324012"/>
                      <a:pt x="204997" y="317697"/>
                      <a:pt x="228314" y="304581"/>
                    </a:cubicBezTo>
                    <a:cubicBezTo>
                      <a:pt x="252603" y="290979"/>
                      <a:pt x="272520" y="271062"/>
                      <a:pt x="287093" y="245316"/>
                    </a:cubicBezTo>
                    <a:lnTo>
                      <a:pt x="288065" y="243373"/>
                    </a:lnTo>
                    <a:lnTo>
                      <a:pt x="241916" y="212769"/>
                    </a:lnTo>
                    <a:lnTo>
                      <a:pt x="241430" y="214227"/>
                    </a:lnTo>
                    <a:cubicBezTo>
                      <a:pt x="221999" y="244345"/>
                      <a:pt x="190424" y="261833"/>
                      <a:pt x="155448" y="261833"/>
                    </a:cubicBezTo>
                    <a:cubicBezTo>
                      <a:pt x="131159" y="261833"/>
                      <a:pt x="108814" y="252117"/>
                      <a:pt x="93269" y="234144"/>
                    </a:cubicBezTo>
                    <a:cubicBezTo>
                      <a:pt x="77724" y="216170"/>
                      <a:pt x="68980" y="190424"/>
                      <a:pt x="68980" y="162249"/>
                    </a:cubicBezTo>
                    <a:cubicBezTo>
                      <a:pt x="68980" y="132617"/>
                      <a:pt x="77724" y="107842"/>
                      <a:pt x="94240" y="90354"/>
                    </a:cubicBezTo>
                    <a:cubicBezTo>
                      <a:pt x="108814" y="74809"/>
                      <a:pt x="128730" y="66065"/>
                      <a:pt x="150104" y="66065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5" name="Forma libre 204">
                <a:extLst>
                  <a:ext uri="{FF2B5EF4-FFF2-40B4-BE49-F238E27FC236}">
                    <a16:creationId xmlns:a16="http://schemas.microsoft.com/office/drawing/2014/main" id="{FA6EF0E1-1F9D-E1C3-B061-9FACE3E1B0D2}"/>
                  </a:ext>
                </a:extLst>
              </p:cNvPr>
              <p:cNvSpPr/>
              <p:nvPr/>
            </p:nvSpPr>
            <p:spPr>
              <a:xfrm>
                <a:off x="5669704" y="619451"/>
                <a:ext cx="309924" cy="116100"/>
              </a:xfrm>
              <a:custGeom>
                <a:avLst/>
                <a:gdLst>
                  <a:gd name="connsiteX0" fmla="*/ 154962 w 309924"/>
                  <a:gd name="connsiteY0" fmla="*/ 64608 h 116100"/>
                  <a:gd name="connsiteX1" fmla="*/ 240944 w 309924"/>
                  <a:gd name="connsiteY1" fmla="*/ 116100 h 116100"/>
                  <a:gd name="connsiteX2" fmla="*/ 309924 w 309924"/>
                  <a:gd name="connsiteY2" fmla="*/ 116100 h 116100"/>
                  <a:gd name="connsiteX3" fmla="*/ 154962 w 309924"/>
                  <a:gd name="connsiteY3" fmla="*/ 0 h 116100"/>
                  <a:gd name="connsiteX4" fmla="*/ 0 w 309924"/>
                  <a:gd name="connsiteY4" fmla="*/ 116100 h 116100"/>
                  <a:gd name="connsiteX5" fmla="*/ 69466 w 309924"/>
                  <a:gd name="connsiteY5" fmla="*/ 116100 h 116100"/>
                  <a:gd name="connsiteX6" fmla="*/ 154962 w 309924"/>
                  <a:gd name="connsiteY6" fmla="*/ 64608 h 1161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309924" h="116100">
                    <a:moveTo>
                      <a:pt x="154962" y="64608"/>
                    </a:moveTo>
                    <a:cubicBezTo>
                      <a:pt x="191881" y="64608"/>
                      <a:pt x="224428" y="85496"/>
                      <a:pt x="240944" y="116100"/>
                    </a:cubicBezTo>
                    <a:lnTo>
                      <a:pt x="309924" y="116100"/>
                    </a:lnTo>
                    <a:cubicBezTo>
                      <a:pt x="290008" y="49063"/>
                      <a:pt x="228314" y="0"/>
                      <a:pt x="154962" y="0"/>
                    </a:cubicBezTo>
                    <a:cubicBezTo>
                      <a:pt x="82096" y="0"/>
                      <a:pt x="19917" y="49063"/>
                      <a:pt x="0" y="116100"/>
                    </a:cubicBezTo>
                    <a:lnTo>
                      <a:pt x="69466" y="116100"/>
                    </a:lnTo>
                    <a:cubicBezTo>
                      <a:pt x="85496" y="85496"/>
                      <a:pt x="117557" y="64608"/>
                      <a:pt x="154962" y="64608"/>
                    </a:cubicBez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6" name="Forma libre 205">
                <a:extLst>
                  <a:ext uri="{FF2B5EF4-FFF2-40B4-BE49-F238E27FC236}">
                    <a16:creationId xmlns:a16="http://schemas.microsoft.com/office/drawing/2014/main" id="{9FECEE03-422E-79B5-11AF-BAE29B0F83CF}"/>
                  </a:ext>
                </a:extLst>
              </p:cNvPr>
              <p:cNvSpPr/>
              <p:nvPr/>
            </p:nvSpPr>
            <p:spPr>
              <a:xfrm>
                <a:off x="5662904" y="767612"/>
                <a:ext cx="322554" cy="176822"/>
              </a:xfrm>
              <a:custGeom>
                <a:avLst/>
                <a:gdLst>
                  <a:gd name="connsiteX0" fmla="*/ 257461 w 322554"/>
                  <a:gd name="connsiteY0" fmla="*/ 0 h 176822"/>
                  <a:gd name="connsiteX1" fmla="*/ 259404 w 322554"/>
                  <a:gd name="connsiteY1" fmla="*/ 14573 h 176822"/>
                  <a:gd name="connsiteX2" fmla="*/ 161763 w 322554"/>
                  <a:gd name="connsiteY2" fmla="*/ 112700 h 176822"/>
                  <a:gd name="connsiteX3" fmla="*/ 64122 w 322554"/>
                  <a:gd name="connsiteY3" fmla="*/ 14573 h 176822"/>
                  <a:gd name="connsiteX4" fmla="*/ 65094 w 322554"/>
                  <a:gd name="connsiteY4" fmla="*/ 0 h 176822"/>
                  <a:gd name="connsiteX5" fmla="*/ 486 w 322554"/>
                  <a:gd name="connsiteY5" fmla="*/ 0 h 176822"/>
                  <a:gd name="connsiteX6" fmla="*/ 0 w 322554"/>
                  <a:gd name="connsiteY6" fmla="*/ 14573 h 176822"/>
                  <a:gd name="connsiteX7" fmla="*/ 161277 w 322554"/>
                  <a:gd name="connsiteY7" fmla="*/ 176822 h 176822"/>
                  <a:gd name="connsiteX8" fmla="*/ 322555 w 322554"/>
                  <a:gd name="connsiteY8" fmla="*/ 14573 h 176822"/>
                  <a:gd name="connsiteX9" fmla="*/ 322069 w 322554"/>
                  <a:gd name="connsiteY9" fmla="*/ 0 h 176822"/>
                  <a:gd name="connsiteX10" fmla="*/ 257461 w 322554"/>
                  <a:gd name="connsiteY10" fmla="*/ 0 h 17682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322554" h="176822">
                    <a:moveTo>
                      <a:pt x="257461" y="0"/>
                    </a:moveTo>
                    <a:cubicBezTo>
                      <a:pt x="258918" y="4858"/>
                      <a:pt x="259404" y="9716"/>
                      <a:pt x="259404" y="14573"/>
                    </a:cubicBezTo>
                    <a:cubicBezTo>
                      <a:pt x="259404" y="68494"/>
                      <a:pt x="215684" y="112700"/>
                      <a:pt x="161763" y="112700"/>
                    </a:cubicBezTo>
                    <a:cubicBezTo>
                      <a:pt x="107842" y="112700"/>
                      <a:pt x="64122" y="68980"/>
                      <a:pt x="64122" y="14573"/>
                    </a:cubicBezTo>
                    <a:cubicBezTo>
                      <a:pt x="64122" y="9716"/>
                      <a:pt x="64608" y="4858"/>
                      <a:pt x="65094" y="0"/>
                    </a:cubicBezTo>
                    <a:lnTo>
                      <a:pt x="486" y="0"/>
                    </a:lnTo>
                    <a:cubicBezTo>
                      <a:pt x="0" y="4858"/>
                      <a:pt x="0" y="9716"/>
                      <a:pt x="0" y="14573"/>
                    </a:cubicBezTo>
                    <a:cubicBezTo>
                      <a:pt x="0" y="103956"/>
                      <a:pt x="72381" y="176822"/>
                      <a:pt x="161277" y="176822"/>
                    </a:cubicBezTo>
                    <a:cubicBezTo>
                      <a:pt x="250174" y="176822"/>
                      <a:pt x="322555" y="103956"/>
                      <a:pt x="322555" y="14573"/>
                    </a:cubicBezTo>
                    <a:cubicBezTo>
                      <a:pt x="322555" y="9716"/>
                      <a:pt x="322555" y="4858"/>
                      <a:pt x="322069" y="0"/>
                    </a:cubicBezTo>
                    <a:lnTo>
                      <a:pt x="257461" y="0"/>
                    </a:lnTo>
                    <a:close/>
                  </a:path>
                </a:pathLst>
              </a:custGeom>
              <a:grpFill/>
              <a:ln w="48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42934D96-3376-4225-572F-0807D2A3EC03}"/>
                </a:ext>
              </a:extLst>
            </p:cNvPr>
            <p:cNvSpPr/>
            <p:nvPr/>
          </p:nvSpPr>
          <p:spPr>
            <a:xfrm>
              <a:off x="10579432" y="613136"/>
              <a:ext cx="336158" cy="336156"/>
            </a:xfrm>
            <a:custGeom>
              <a:avLst/>
              <a:gdLst>
                <a:gd name="connsiteX0" fmla="*/ 168078 w 336158"/>
                <a:gd name="connsiteY0" fmla="*/ 0 h 336156"/>
                <a:gd name="connsiteX1" fmla="*/ 0 w 336158"/>
                <a:gd name="connsiteY1" fmla="*/ 168078 h 336156"/>
                <a:gd name="connsiteX2" fmla="*/ 168078 w 336158"/>
                <a:gd name="connsiteY2" fmla="*/ 336156 h 336156"/>
                <a:gd name="connsiteX3" fmla="*/ 336156 w 336158"/>
                <a:gd name="connsiteY3" fmla="*/ 168078 h 336156"/>
                <a:gd name="connsiteX4" fmla="*/ 168078 w 336158"/>
                <a:gd name="connsiteY4" fmla="*/ 0 h 336156"/>
                <a:gd name="connsiteX5" fmla="*/ 269605 w 336158"/>
                <a:gd name="connsiteY5" fmla="*/ 168078 h 336156"/>
                <a:gd name="connsiteX6" fmla="*/ 168078 w 336158"/>
                <a:gd name="connsiteY6" fmla="*/ 269605 h 336156"/>
                <a:gd name="connsiteX7" fmla="*/ 66551 w 336158"/>
                <a:gd name="connsiteY7" fmla="*/ 168078 h 336156"/>
                <a:gd name="connsiteX8" fmla="*/ 168078 w 336158"/>
                <a:gd name="connsiteY8" fmla="*/ 66551 h 336156"/>
                <a:gd name="connsiteX9" fmla="*/ 269605 w 336158"/>
                <a:gd name="connsiteY9" fmla="*/ 168078 h 3361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6158" h="336156">
                  <a:moveTo>
                    <a:pt x="168078" y="0"/>
                  </a:moveTo>
                  <a:cubicBezTo>
                    <a:pt x="75295" y="0"/>
                    <a:pt x="0" y="75295"/>
                    <a:pt x="0" y="168078"/>
                  </a:cubicBezTo>
                  <a:cubicBezTo>
                    <a:pt x="0" y="260861"/>
                    <a:pt x="75295" y="336156"/>
                    <a:pt x="168078" y="336156"/>
                  </a:cubicBezTo>
                  <a:cubicBezTo>
                    <a:pt x="260861" y="336156"/>
                    <a:pt x="336156" y="260861"/>
                    <a:pt x="336156" y="168078"/>
                  </a:cubicBezTo>
                  <a:cubicBezTo>
                    <a:pt x="336642" y="75295"/>
                    <a:pt x="261347" y="0"/>
                    <a:pt x="168078" y="0"/>
                  </a:cubicBezTo>
                  <a:moveTo>
                    <a:pt x="269605" y="168078"/>
                  </a:moveTo>
                  <a:cubicBezTo>
                    <a:pt x="269605" y="223942"/>
                    <a:pt x="223942" y="269605"/>
                    <a:pt x="168078" y="269605"/>
                  </a:cubicBezTo>
                  <a:cubicBezTo>
                    <a:pt x="112214" y="269605"/>
                    <a:pt x="66551" y="223942"/>
                    <a:pt x="66551" y="168078"/>
                  </a:cubicBezTo>
                  <a:cubicBezTo>
                    <a:pt x="66551" y="112214"/>
                    <a:pt x="112214" y="66551"/>
                    <a:pt x="168078" y="66551"/>
                  </a:cubicBezTo>
                  <a:cubicBezTo>
                    <a:pt x="223942" y="66551"/>
                    <a:pt x="269605" y="112214"/>
                    <a:pt x="269605" y="16807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B8F5A60E-446D-B624-BDAF-1F617725E7F3}"/>
                </a:ext>
              </a:extLst>
            </p:cNvPr>
            <p:cNvSpPr/>
            <p:nvPr/>
          </p:nvSpPr>
          <p:spPr>
            <a:xfrm>
              <a:off x="10219959" y="504808"/>
              <a:ext cx="189937" cy="435740"/>
            </a:xfrm>
            <a:custGeom>
              <a:avLst/>
              <a:gdLst>
                <a:gd name="connsiteX0" fmla="*/ 57321 w 189937"/>
                <a:gd name="connsiteY0" fmla="*/ 17974 h 435740"/>
                <a:gd name="connsiteX1" fmla="*/ 37404 w 189937"/>
                <a:gd name="connsiteY1" fmla="*/ 69952 h 435740"/>
                <a:gd name="connsiteX2" fmla="*/ 37404 w 189937"/>
                <a:gd name="connsiteY2" fmla="*/ 123873 h 435740"/>
                <a:gd name="connsiteX3" fmla="*/ 0 w 189937"/>
                <a:gd name="connsiteY3" fmla="*/ 123873 h 435740"/>
                <a:gd name="connsiteX4" fmla="*/ 0 w 189937"/>
                <a:gd name="connsiteY4" fmla="*/ 180708 h 435740"/>
                <a:gd name="connsiteX5" fmla="*/ 37404 w 189937"/>
                <a:gd name="connsiteY5" fmla="*/ 180708 h 435740"/>
                <a:gd name="connsiteX6" fmla="*/ 37404 w 189937"/>
                <a:gd name="connsiteY6" fmla="*/ 435740 h 435740"/>
                <a:gd name="connsiteX7" fmla="*/ 105899 w 189937"/>
                <a:gd name="connsiteY7" fmla="*/ 435740 h 435740"/>
                <a:gd name="connsiteX8" fmla="*/ 105899 w 189937"/>
                <a:gd name="connsiteY8" fmla="*/ 181194 h 435740"/>
                <a:gd name="connsiteX9" fmla="*/ 174393 w 189937"/>
                <a:gd name="connsiteY9" fmla="*/ 181194 h 435740"/>
                <a:gd name="connsiteX10" fmla="*/ 174393 w 189937"/>
                <a:gd name="connsiteY10" fmla="*/ 124358 h 435740"/>
                <a:gd name="connsiteX11" fmla="*/ 105899 w 189937"/>
                <a:gd name="connsiteY11" fmla="*/ 124358 h 435740"/>
                <a:gd name="connsiteX12" fmla="*/ 105899 w 189937"/>
                <a:gd name="connsiteY12" fmla="*/ 69952 h 435740"/>
                <a:gd name="connsiteX13" fmla="*/ 118043 w 189937"/>
                <a:gd name="connsiteY13" fmla="*/ 56350 h 435740"/>
                <a:gd name="connsiteX14" fmla="*/ 189938 w 189937"/>
                <a:gd name="connsiteY14" fmla="*/ 56350 h 435740"/>
                <a:gd name="connsiteX15" fmla="*/ 189938 w 189937"/>
                <a:gd name="connsiteY15" fmla="*/ 0 h 435740"/>
                <a:gd name="connsiteX16" fmla="*/ 109785 w 189937"/>
                <a:gd name="connsiteY16" fmla="*/ 0 h 435740"/>
                <a:gd name="connsiteX17" fmla="*/ 57321 w 189937"/>
                <a:gd name="connsiteY17" fmla="*/ 17974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9937" h="435740">
                  <a:moveTo>
                    <a:pt x="57321" y="17974"/>
                  </a:moveTo>
                  <a:cubicBezTo>
                    <a:pt x="44205" y="30118"/>
                    <a:pt x="37404" y="48092"/>
                    <a:pt x="37404" y="69952"/>
                  </a:cubicBezTo>
                  <a:lnTo>
                    <a:pt x="37404" y="123873"/>
                  </a:lnTo>
                  <a:lnTo>
                    <a:pt x="0" y="123873"/>
                  </a:lnTo>
                  <a:lnTo>
                    <a:pt x="0" y="180708"/>
                  </a:lnTo>
                  <a:lnTo>
                    <a:pt x="37404" y="180708"/>
                  </a:lnTo>
                  <a:lnTo>
                    <a:pt x="37404" y="435740"/>
                  </a:lnTo>
                  <a:lnTo>
                    <a:pt x="105899" y="435740"/>
                  </a:lnTo>
                  <a:lnTo>
                    <a:pt x="105899" y="181194"/>
                  </a:lnTo>
                  <a:lnTo>
                    <a:pt x="174393" y="181194"/>
                  </a:lnTo>
                  <a:lnTo>
                    <a:pt x="174393" y="124358"/>
                  </a:lnTo>
                  <a:lnTo>
                    <a:pt x="105899" y="124358"/>
                  </a:lnTo>
                  <a:lnTo>
                    <a:pt x="105899" y="69952"/>
                  </a:lnTo>
                  <a:cubicBezTo>
                    <a:pt x="105899" y="60722"/>
                    <a:pt x="109785" y="56350"/>
                    <a:pt x="118043" y="56350"/>
                  </a:cubicBezTo>
                  <a:lnTo>
                    <a:pt x="189938" y="56350"/>
                  </a:lnTo>
                  <a:lnTo>
                    <a:pt x="189938" y="0"/>
                  </a:lnTo>
                  <a:lnTo>
                    <a:pt x="109785" y="0"/>
                  </a:lnTo>
                  <a:cubicBezTo>
                    <a:pt x="87925" y="0"/>
                    <a:pt x="69952" y="6315"/>
                    <a:pt x="57321" y="1797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CFD9E704-AFEB-FA6C-CDBD-CB671B18B20A}"/>
                </a:ext>
              </a:extLst>
            </p:cNvPr>
            <p:cNvSpPr/>
            <p:nvPr/>
          </p:nvSpPr>
          <p:spPr>
            <a:xfrm>
              <a:off x="10439529" y="505294"/>
              <a:ext cx="123386" cy="435740"/>
            </a:xfrm>
            <a:custGeom>
              <a:avLst/>
              <a:gdLst>
                <a:gd name="connsiteX0" fmla="*/ 71409 w 123386"/>
                <a:gd name="connsiteY0" fmla="*/ 371132 h 435740"/>
                <a:gd name="connsiteX1" fmla="*/ 69466 w 123386"/>
                <a:gd name="connsiteY1" fmla="*/ 360931 h 435740"/>
                <a:gd name="connsiteX2" fmla="*/ 69466 w 123386"/>
                <a:gd name="connsiteY2" fmla="*/ 0 h 435740"/>
                <a:gd name="connsiteX3" fmla="*/ 0 w 123386"/>
                <a:gd name="connsiteY3" fmla="*/ 0 h 435740"/>
                <a:gd name="connsiteX4" fmla="*/ 0 w 123386"/>
                <a:gd name="connsiteY4" fmla="*/ 364331 h 435740"/>
                <a:gd name="connsiteX5" fmla="*/ 14573 w 123386"/>
                <a:gd name="connsiteY5" fmla="*/ 417767 h 435740"/>
                <a:gd name="connsiteX6" fmla="*/ 56836 w 123386"/>
                <a:gd name="connsiteY6" fmla="*/ 435740 h 435740"/>
                <a:gd name="connsiteX7" fmla="*/ 123387 w 123386"/>
                <a:gd name="connsiteY7" fmla="*/ 435740 h 435740"/>
                <a:gd name="connsiteX8" fmla="*/ 123387 w 123386"/>
                <a:gd name="connsiteY8" fmla="*/ 373561 h 435740"/>
                <a:gd name="connsiteX9" fmla="*/ 78696 w 123386"/>
                <a:gd name="connsiteY9" fmla="*/ 373561 h 435740"/>
                <a:gd name="connsiteX10" fmla="*/ 71409 w 123386"/>
                <a:gd name="connsiteY10" fmla="*/ 371132 h 4357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123386" h="435740">
                  <a:moveTo>
                    <a:pt x="71409" y="371132"/>
                  </a:moveTo>
                  <a:cubicBezTo>
                    <a:pt x="69952" y="369675"/>
                    <a:pt x="69466" y="366274"/>
                    <a:pt x="69466" y="360931"/>
                  </a:cubicBezTo>
                  <a:lnTo>
                    <a:pt x="69466" y="0"/>
                  </a:lnTo>
                  <a:lnTo>
                    <a:pt x="0" y="0"/>
                  </a:lnTo>
                  <a:lnTo>
                    <a:pt x="0" y="364331"/>
                  </a:lnTo>
                  <a:cubicBezTo>
                    <a:pt x="0" y="387648"/>
                    <a:pt x="4858" y="405622"/>
                    <a:pt x="14573" y="417767"/>
                  </a:cubicBezTo>
                  <a:cubicBezTo>
                    <a:pt x="24289" y="429911"/>
                    <a:pt x="38376" y="435740"/>
                    <a:pt x="56836" y="435740"/>
                  </a:cubicBezTo>
                  <a:lnTo>
                    <a:pt x="123387" y="435740"/>
                  </a:lnTo>
                  <a:lnTo>
                    <a:pt x="123387" y="373561"/>
                  </a:lnTo>
                  <a:lnTo>
                    <a:pt x="78696" y="373561"/>
                  </a:lnTo>
                  <a:cubicBezTo>
                    <a:pt x="73838" y="373561"/>
                    <a:pt x="71895" y="372104"/>
                    <a:pt x="71409" y="371132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1B0E8135-F7D7-86A5-0F67-1CE8DC5C9FFB}"/>
                </a:ext>
              </a:extLst>
            </p:cNvPr>
            <p:cNvSpPr/>
            <p:nvPr/>
          </p:nvSpPr>
          <p:spPr>
            <a:xfrm>
              <a:off x="10919475" y="621880"/>
              <a:ext cx="505206" cy="319154"/>
            </a:xfrm>
            <a:custGeom>
              <a:avLst/>
              <a:gdLst>
                <a:gd name="connsiteX0" fmla="*/ 439141 w 505206"/>
                <a:gd name="connsiteY0" fmla="*/ 0 h 319154"/>
                <a:gd name="connsiteX1" fmla="*/ 369189 w 505206"/>
                <a:gd name="connsiteY1" fmla="*/ 261347 h 319154"/>
                <a:gd name="connsiteX2" fmla="*/ 368217 w 505206"/>
                <a:gd name="connsiteY2" fmla="*/ 261347 h 319154"/>
                <a:gd name="connsiteX3" fmla="*/ 290979 w 505206"/>
                <a:gd name="connsiteY3" fmla="*/ 1943 h 319154"/>
                <a:gd name="connsiteX4" fmla="*/ 290493 w 505206"/>
                <a:gd name="connsiteY4" fmla="*/ 0 h 319154"/>
                <a:gd name="connsiteX5" fmla="*/ 220542 w 505206"/>
                <a:gd name="connsiteY5" fmla="*/ 0 h 319154"/>
                <a:gd name="connsiteX6" fmla="*/ 147676 w 505206"/>
                <a:gd name="connsiteY6" fmla="*/ 261347 h 319154"/>
                <a:gd name="connsiteX7" fmla="*/ 146218 w 505206"/>
                <a:gd name="connsiteY7" fmla="*/ 261347 h 319154"/>
                <a:gd name="connsiteX8" fmla="*/ 73352 w 505206"/>
                <a:gd name="connsiteY8" fmla="*/ 0 h 319154"/>
                <a:gd name="connsiteX9" fmla="*/ 0 w 505206"/>
                <a:gd name="connsiteY9" fmla="*/ 0 h 319154"/>
                <a:gd name="connsiteX10" fmla="*/ 94240 w 505206"/>
                <a:gd name="connsiteY10" fmla="*/ 317211 h 319154"/>
                <a:gd name="connsiteX11" fmla="*/ 94240 w 505206"/>
                <a:gd name="connsiteY11" fmla="*/ 319154 h 319154"/>
                <a:gd name="connsiteX12" fmla="*/ 189938 w 505206"/>
                <a:gd name="connsiteY12" fmla="*/ 319154 h 319154"/>
                <a:gd name="connsiteX13" fmla="*/ 255032 w 505206"/>
                <a:gd name="connsiteY13" fmla="*/ 94726 h 319154"/>
                <a:gd name="connsiteX14" fmla="*/ 317211 w 505206"/>
                <a:gd name="connsiteY14" fmla="*/ 319154 h 319154"/>
                <a:gd name="connsiteX15" fmla="*/ 412909 w 505206"/>
                <a:gd name="connsiteY15" fmla="*/ 319154 h 319154"/>
                <a:gd name="connsiteX16" fmla="*/ 505206 w 505206"/>
                <a:gd name="connsiteY16" fmla="*/ 0 h 3191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</a:cxnLst>
              <a:rect l="l" t="t" r="r" b="b"/>
              <a:pathLst>
                <a:path w="505206" h="319154">
                  <a:moveTo>
                    <a:pt x="439141" y="0"/>
                  </a:moveTo>
                  <a:lnTo>
                    <a:pt x="369189" y="261347"/>
                  </a:lnTo>
                  <a:lnTo>
                    <a:pt x="368217" y="261347"/>
                  </a:lnTo>
                  <a:lnTo>
                    <a:pt x="290979" y="1943"/>
                  </a:lnTo>
                  <a:lnTo>
                    <a:pt x="290493" y="0"/>
                  </a:lnTo>
                  <a:lnTo>
                    <a:pt x="220542" y="0"/>
                  </a:lnTo>
                  <a:lnTo>
                    <a:pt x="147676" y="261347"/>
                  </a:lnTo>
                  <a:lnTo>
                    <a:pt x="146218" y="261347"/>
                  </a:lnTo>
                  <a:lnTo>
                    <a:pt x="73352" y="0"/>
                  </a:lnTo>
                  <a:lnTo>
                    <a:pt x="0" y="0"/>
                  </a:lnTo>
                  <a:lnTo>
                    <a:pt x="94240" y="317211"/>
                  </a:lnTo>
                  <a:lnTo>
                    <a:pt x="94240" y="319154"/>
                  </a:lnTo>
                  <a:lnTo>
                    <a:pt x="189938" y="319154"/>
                  </a:lnTo>
                  <a:lnTo>
                    <a:pt x="255032" y="94726"/>
                  </a:lnTo>
                  <a:lnTo>
                    <a:pt x="317211" y="319154"/>
                  </a:lnTo>
                  <a:lnTo>
                    <a:pt x="412909" y="319154"/>
                  </a:lnTo>
                  <a:lnTo>
                    <a:pt x="505206" y="0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orma libre 50">
              <a:extLst>
                <a:ext uri="{FF2B5EF4-FFF2-40B4-BE49-F238E27FC236}">
                  <a16:creationId xmlns:a16="http://schemas.microsoft.com/office/drawing/2014/main" id="{B7B031F3-A105-7413-A195-590A6A59B851}"/>
                </a:ext>
              </a:extLst>
            </p:cNvPr>
            <p:cNvSpPr/>
            <p:nvPr/>
          </p:nvSpPr>
          <p:spPr>
            <a:xfrm>
              <a:off x="10715449" y="734822"/>
              <a:ext cx="82096" cy="93511"/>
            </a:xfrm>
            <a:custGeom>
              <a:avLst/>
              <a:gdLst>
                <a:gd name="connsiteX0" fmla="*/ 79181 w 82096"/>
                <a:gd name="connsiteY0" fmla="*/ 41048 h 93511"/>
                <a:gd name="connsiteX1" fmla="*/ 79181 w 82096"/>
                <a:gd name="connsiteY1" fmla="*/ 41048 h 93511"/>
                <a:gd name="connsiteX2" fmla="*/ 8744 w 82096"/>
                <a:gd name="connsiteY2" fmla="*/ 729 h 93511"/>
                <a:gd name="connsiteX3" fmla="*/ 2915 w 82096"/>
                <a:gd name="connsiteY3" fmla="*/ 729 h 93511"/>
                <a:gd name="connsiteX4" fmla="*/ 2915 w 82096"/>
                <a:gd name="connsiteY4" fmla="*/ 729 h 93511"/>
                <a:gd name="connsiteX5" fmla="*/ 0 w 82096"/>
                <a:gd name="connsiteY5" fmla="*/ 6072 h 93511"/>
                <a:gd name="connsiteX6" fmla="*/ 0 w 82096"/>
                <a:gd name="connsiteY6" fmla="*/ 87197 h 93511"/>
                <a:gd name="connsiteX7" fmla="*/ 2915 w 82096"/>
                <a:gd name="connsiteY7" fmla="*/ 92540 h 93511"/>
                <a:gd name="connsiteX8" fmla="*/ 5829 w 82096"/>
                <a:gd name="connsiteY8" fmla="*/ 93512 h 93511"/>
                <a:gd name="connsiteX9" fmla="*/ 8744 w 82096"/>
                <a:gd name="connsiteY9" fmla="*/ 92540 h 93511"/>
                <a:gd name="connsiteX10" fmla="*/ 79181 w 82096"/>
                <a:gd name="connsiteY10" fmla="*/ 52221 h 93511"/>
                <a:gd name="connsiteX11" fmla="*/ 82096 w 82096"/>
                <a:gd name="connsiteY11" fmla="*/ 46877 h 93511"/>
                <a:gd name="connsiteX12" fmla="*/ 79181 w 82096"/>
                <a:gd name="connsiteY12" fmla="*/ 41048 h 935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82096" h="93511">
                  <a:moveTo>
                    <a:pt x="79181" y="41048"/>
                  </a:moveTo>
                  <a:lnTo>
                    <a:pt x="79181" y="41048"/>
                  </a:lnTo>
                  <a:lnTo>
                    <a:pt x="8744" y="729"/>
                  </a:lnTo>
                  <a:cubicBezTo>
                    <a:pt x="6801" y="-243"/>
                    <a:pt x="4372" y="-243"/>
                    <a:pt x="2915" y="729"/>
                  </a:cubicBezTo>
                  <a:lnTo>
                    <a:pt x="2915" y="729"/>
                  </a:lnTo>
                  <a:cubicBezTo>
                    <a:pt x="971" y="1700"/>
                    <a:pt x="0" y="3643"/>
                    <a:pt x="0" y="6072"/>
                  </a:cubicBezTo>
                  <a:lnTo>
                    <a:pt x="0" y="87197"/>
                  </a:lnTo>
                  <a:cubicBezTo>
                    <a:pt x="0" y="89140"/>
                    <a:pt x="971" y="91569"/>
                    <a:pt x="2915" y="92540"/>
                  </a:cubicBezTo>
                  <a:cubicBezTo>
                    <a:pt x="3886" y="93026"/>
                    <a:pt x="4858" y="93512"/>
                    <a:pt x="5829" y="93512"/>
                  </a:cubicBezTo>
                  <a:cubicBezTo>
                    <a:pt x="6801" y="93512"/>
                    <a:pt x="7772" y="93026"/>
                    <a:pt x="8744" y="92540"/>
                  </a:cubicBezTo>
                  <a:lnTo>
                    <a:pt x="79181" y="52221"/>
                  </a:lnTo>
                  <a:cubicBezTo>
                    <a:pt x="81124" y="51249"/>
                    <a:pt x="82096" y="49306"/>
                    <a:pt x="82096" y="46877"/>
                  </a:cubicBezTo>
                  <a:cubicBezTo>
                    <a:pt x="81610" y="43963"/>
                    <a:pt x="80639" y="42020"/>
                    <a:pt x="79181" y="41048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orma libre 51">
              <a:extLst>
                <a:ext uri="{FF2B5EF4-FFF2-40B4-BE49-F238E27FC236}">
                  <a16:creationId xmlns:a16="http://schemas.microsoft.com/office/drawing/2014/main" id="{F5AE96E3-0C62-9DF7-133D-DDC699D2BE8A}"/>
                </a:ext>
              </a:extLst>
            </p:cNvPr>
            <p:cNvSpPr/>
            <p:nvPr/>
          </p:nvSpPr>
          <p:spPr>
            <a:xfrm>
              <a:off x="7514678" y="616050"/>
              <a:ext cx="303123" cy="333727"/>
            </a:xfrm>
            <a:custGeom>
              <a:avLst/>
              <a:gdLst>
                <a:gd name="connsiteX0" fmla="*/ 157391 w 303123"/>
                <a:gd name="connsiteY0" fmla="*/ 0 h 333727"/>
                <a:gd name="connsiteX1" fmla="*/ 45663 w 303123"/>
                <a:gd name="connsiteY1" fmla="*/ 47606 h 333727"/>
                <a:gd name="connsiteX2" fmla="*/ 0 w 303123"/>
                <a:gd name="connsiteY2" fmla="*/ 167592 h 333727"/>
                <a:gd name="connsiteX3" fmla="*/ 43720 w 303123"/>
                <a:gd name="connsiteY3" fmla="*/ 286607 h 333727"/>
                <a:gd name="connsiteX4" fmla="*/ 163706 w 303123"/>
                <a:gd name="connsiteY4" fmla="*/ 333727 h 333727"/>
                <a:gd name="connsiteX5" fmla="*/ 237544 w 303123"/>
                <a:gd name="connsiteY5" fmla="*/ 317697 h 333727"/>
                <a:gd name="connsiteX6" fmla="*/ 296808 w 303123"/>
                <a:gd name="connsiteY6" fmla="*/ 271062 h 333727"/>
                <a:gd name="connsiteX7" fmla="*/ 298266 w 303123"/>
                <a:gd name="connsiteY7" fmla="*/ 269119 h 333727"/>
                <a:gd name="connsiteX8" fmla="*/ 258918 w 303123"/>
                <a:gd name="connsiteY8" fmla="*/ 229286 h 333727"/>
                <a:gd name="connsiteX9" fmla="*/ 256975 w 303123"/>
                <a:gd name="connsiteY9" fmla="*/ 231715 h 333727"/>
                <a:gd name="connsiteX10" fmla="*/ 170021 w 303123"/>
                <a:gd name="connsiteY10" fmla="*/ 271062 h 333727"/>
                <a:gd name="connsiteX11" fmla="*/ 72381 w 303123"/>
                <a:gd name="connsiteY11" fmla="*/ 196253 h 333727"/>
                <a:gd name="connsiteX12" fmla="*/ 302638 w 303123"/>
                <a:gd name="connsiteY12" fmla="*/ 196253 h 333727"/>
                <a:gd name="connsiteX13" fmla="*/ 302638 w 303123"/>
                <a:gd name="connsiteY13" fmla="*/ 193824 h 333727"/>
                <a:gd name="connsiteX14" fmla="*/ 303124 w 303123"/>
                <a:gd name="connsiteY14" fmla="*/ 152533 h 333727"/>
                <a:gd name="connsiteX15" fmla="*/ 264747 w 303123"/>
                <a:gd name="connsiteY15" fmla="*/ 46634 h 333727"/>
                <a:gd name="connsiteX16" fmla="*/ 157391 w 303123"/>
                <a:gd name="connsiteY16" fmla="*/ 0 h 333727"/>
                <a:gd name="connsiteX17" fmla="*/ 235115 w 303123"/>
                <a:gd name="connsiteY17" fmla="*/ 141361 h 333727"/>
                <a:gd name="connsiteX18" fmla="*/ 72381 w 303123"/>
                <a:gd name="connsiteY18" fmla="*/ 141361 h 333727"/>
                <a:gd name="connsiteX19" fmla="*/ 158848 w 303123"/>
                <a:gd name="connsiteY19" fmla="*/ 66551 h 333727"/>
                <a:gd name="connsiteX20" fmla="*/ 235115 w 303123"/>
                <a:gd name="connsiteY20" fmla="*/ 14136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03123" h="333727">
                  <a:moveTo>
                    <a:pt x="157391" y="0"/>
                  </a:moveTo>
                  <a:cubicBezTo>
                    <a:pt x="114643" y="0"/>
                    <a:pt x="75295" y="17002"/>
                    <a:pt x="45663" y="47606"/>
                  </a:cubicBezTo>
                  <a:cubicBezTo>
                    <a:pt x="16031" y="78696"/>
                    <a:pt x="0" y="121444"/>
                    <a:pt x="0" y="167592"/>
                  </a:cubicBezTo>
                  <a:cubicBezTo>
                    <a:pt x="0" y="215198"/>
                    <a:pt x="15059" y="256489"/>
                    <a:pt x="43720" y="286607"/>
                  </a:cubicBezTo>
                  <a:cubicBezTo>
                    <a:pt x="73352" y="317697"/>
                    <a:pt x="114643" y="333727"/>
                    <a:pt x="163706" y="333727"/>
                  </a:cubicBezTo>
                  <a:cubicBezTo>
                    <a:pt x="189452" y="333727"/>
                    <a:pt x="214713" y="328384"/>
                    <a:pt x="237544" y="317697"/>
                  </a:cubicBezTo>
                  <a:cubicBezTo>
                    <a:pt x="261347" y="306524"/>
                    <a:pt x="281264" y="290979"/>
                    <a:pt x="296808" y="271062"/>
                  </a:cubicBezTo>
                  <a:lnTo>
                    <a:pt x="298266" y="269119"/>
                  </a:lnTo>
                  <a:lnTo>
                    <a:pt x="258918" y="229286"/>
                  </a:lnTo>
                  <a:lnTo>
                    <a:pt x="256975" y="231715"/>
                  </a:lnTo>
                  <a:cubicBezTo>
                    <a:pt x="235601" y="256489"/>
                    <a:pt x="204026" y="271062"/>
                    <a:pt x="170021" y="271062"/>
                  </a:cubicBezTo>
                  <a:cubicBezTo>
                    <a:pt x="112214" y="271062"/>
                    <a:pt x="80153" y="246288"/>
                    <a:pt x="72381" y="196253"/>
                  </a:cubicBezTo>
                  <a:lnTo>
                    <a:pt x="302638" y="196253"/>
                  </a:lnTo>
                  <a:lnTo>
                    <a:pt x="302638" y="193824"/>
                  </a:lnTo>
                  <a:cubicBezTo>
                    <a:pt x="303124" y="171479"/>
                    <a:pt x="303124" y="163706"/>
                    <a:pt x="303124" y="152533"/>
                  </a:cubicBezTo>
                  <a:cubicBezTo>
                    <a:pt x="303124" y="111728"/>
                    <a:pt x="289522" y="74324"/>
                    <a:pt x="264747" y="46634"/>
                  </a:cubicBezTo>
                  <a:cubicBezTo>
                    <a:pt x="238030" y="16031"/>
                    <a:pt x="200625" y="0"/>
                    <a:pt x="157391" y="0"/>
                  </a:cubicBezTo>
                  <a:moveTo>
                    <a:pt x="235115" y="141361"/>
                  </a:moveTo>
                  <a:lnTo>
                    <a:pt x="72381" y="141361"/>
                  </a:lnTo>
                  <a:cubicBezTo>
                    <a:pt x="79667" y="90840"/>
                    <a:pt x="107842" y="66551"/>
                    <a:pt x="158848" y="66551"/>
                  </a:cubicBezTo>
                  <a:cubicBezTo>
                    <a:pt x="202082" y="66551"/>
                    <a:pt x="232686" y="96669"/>
                    <a:pt x="235115" y="14136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3204A882-ECBE-8829-099E-CCED5B2115CD}"/>
                </a:ext>
              </a:extLst>
            </p:cNvPr>
            <p:cNvSpPr/>
            <p:nvPr/>
          </p:nvSpPr>
          <p:spPr>
            <a:xfrm>
              <a:off x="8361870" y="616050"/>
              <a:ext cx="334213" cy="334213"/>
            </a:xfrm>
            <a:custGeom>
              <a:avLst/>
              <a:gdLst>
                <a:gd name="connsiteX0" fmla="*/ 167106 w 334213"/>
                <a:gd name="connsiteY0" fmla="*/ 0 h 334213"/>
                <a:gd name="connsiteX1" fmla="*/ 0 w 334213"/>
                <a:gd name="connsiteY1" fmla="*/ 167107 h 334213"/>
                <a:gd name="connsiteX2" fmla="*/ 167106 w 334213"/>
                <a:gd name="connsiteY2" fmla="*/ 334213 h 334213"/>
                <a:gd name="connsiteX3" fmla="*/ 334213 w 334213"/>
                <a:gd name="connsiteY3" fmla="*/ 167107 h 334213"/>
                <a:gd name="connsiteX4" fmla="*/ 167106 w 334213"/>
                <a:gd name="connsiteY4" fmla="*/ 0 h 334213"/>
                <a:gd name="connsiteX5" fmla="*/ 268148 w 334213"/>
                <a:gd name="connsiteY5" fmla="*/ 167107 h 334213"/>
                <a:gd name="connsiteX6" fmla="*/ 167106 w 334213"/>
                <a:gd name="connsiteY6" fmla="*/ 268148 h 334213"/>
                <a:gd name="connsiteX7" fmla="*/ 66065 w 334213"/>
                <a:gd name="connsiteY7" fmla="*/ 167107 h 334213"/>
                <a:gd name="connsiteX8" fmla="*/ 167106 w 334213"/>
                <a:gd name="connsiteY8" fmla="*/ 66065 h 334213"/>
                <a:gd name="connsiteX9" fmla="*/ 268148 w 334213"/>
                <a:gd name="connsiteY9" fmla="*/ 167107 h 3342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34213" h="334213">
                  <a:moveTo>
                    <a:pt x="167106" y="0"/>
                  </a:moveTo>
                  <a:cubicBezTo>
                    <a:pt x="74809" y="0"/>
                    <a:pt x="0" y="74809"/>
                    <a:pt x="0" y="167107"/>
                  </a:cubicBezTo>
                  <a:cubicBezTo>
                    <a:pt x="0" y="259404"/>
                    <a:pt x="74809" y="334213"/>
                    <a:pt x="167106" y="334213"/>
                  </a:cubicBezTo>
                  <a:cubicBezTo>
                    <a:pt x="259404" y="334213"/>
                    <a:pt x="334213" y="259404"/>
                    <a:pt x="334213" y="167107"/>
                  </a:cubicBezTo>
                  <a:cubicBezTo>
                    <a:pt x="334213" y="74809"/>
                    <a:pt x="259404" y="0"/>
                    <a:pt x="167106" y="0"/>
                  </a:cubicBezTo>
                  <a:moveTo>
                    <a:pt x="268148" y="167107"/>
                  </a:moveTo>
                  <a:cubicBezTo>
                    <a:pt x="268148" y="222485"/>
                    <a:pt x="222971" y="268148"/>
                    <a:pt x="167106" y="268148"/>
                  </a:cubicBezTo>
                  <a:cubicBezTo>
                    <a:pt x="111728" y="268148"/>
                    <a:pt x="66065" y="222971"/>
                    <a:pt x="66065" y="167107"/>
                  </a:cubicBezTo>
                  <a:cubicBezTo>
                    <a:pt x="66065" y="111728"/>
                    <a:pt x="111242" y="66065"/>
                    <a:pt x="167106" y="66065"/>
                  </a:cubicBezTo>
                  <a:cubicBezTo>
                    <a:pt x="222971" y="66065"/>
                    <a:pt x="268148" y="111242"/>
                    <a:pt x="268148" y="1671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CA3C112B-6E16-F0A4-2A08-E6A65D7C1CD3}"/>
                </a:ext>
              </a:extLst>
            </p:cNvPr>
            <p:cNvSpPr/>
            <p:nvPr/>
          </p:nvSpPr>
          <p:spPr>
            <a:xfrm>
              <a:off x="7164920" y="615564"/>
              <a:ext cx="308467" cy="439626"/>
            </a:xfrm>
            <a:custGeom>
              <a:avLst/>
              <a:gdLst>
                <a:gd name="connsiteX0" fmla="*/ 165164 w 308467"/>
                <a:gd name="connsiteY0" fmla="*/ 0 h 439626"/>
                <a:gd name="connsiteX1" fmla="*/ 59750 w 308467"/>
                <a:gd name="connsiteY1" fmla="*/ 68980 h 439626"/>
                <a:gd name="connsiteX2" fmla="*/ 57321 w 308467"/>
                <a:gd name="connsiteY2" fmla="*/ 68980 h 439626"/>
                <a:gd name="connsiteX3" fmla="*/ 55864 w 308467"/>
                <a:gd name="connsiteY3" fmla="*/ 8744 h 439626"/>
                <a:gd name="connsiteX4" fmla="*/ 0 w 308467"/>
                <a:gd name="connsiteY4" fmla="*/ 8744 h 439626"/>
                <a:gd name="connsiteX5" fmla="*/ 0 w 308467"/>
                <a:gd name="connsiteY5" fmla="*/ 439626 h 439626"/>
                <a:gd name="connsiteX6" fmla="*/ 67037 w 308467"/>
                <a:gd name="connsiteY6" fmla="*/ 439626 h 439626"/>
                <a:gd name="connsiteX7" fmla="*/ 67037 w 308467"/>
                <a:gd name="connsiteY7" fmla="*/ 267662 h 439626"/>
                <a:gd name="connsiteX8" fmla="*/ 68980 w 308467"/>
                <a:gd name="connsiteY8" fmla="*/ 267662 h 439626"/>
                <a:gd name="connsiteX9" fmla="*/ 103470 w 308467"/>
                <a:gd name="connsiteY9" fmla="*/ 313325 h 439626"/>
                <a:gd name="connsiteX10" fmla="*/ 168564 w 308467"/>
                <a:gd name="connsiteY10" fmla="*/ 334699 h 439626"/>
                <a:gd name="connsiteX11" fmla="*/ 268148 w 308467"/>
                <a:gd name="connsiteY11" fmla="*/ 288065 h 439626"/>
                <a:gd name="connsiteX12" fmla="*/ 308467 w 308467"/>
                <a:gd name="connsiteY12" fmla="*/ 167107 h 439626"/>
                <a:gd name="connsiteX13" fmla="*/ 268148 w 308467"/>
                <a:gd name="connsiteY13" fmla="*/ 47120 h 439626"/>
                <a:gd name="connsiteX14" fmla="*/ 165164 w 308467"/>
                <a:gd name="connsiteY14" fmla="*/ 0 h 439626"/>
                <a:gd name="connsiteX15" fmla="*/ 238030 w 308467"/>
                <a:gd name="connsiteY15" fmla="*/ 168564 h 439626"/>
                <a:gd name="connsiteX16" fmla="*/ 153505 w 308467"/>
                <a:gd name="connsiteY16" fmla="*/ 270577 h 439626"/>
                <a:gd name="connsiteX17" fmla="*/ 90840 w 308467"/>
                <a:gd name="connsiteY17" fmla="*/ 239973 h 439626"/>
                <a:gd name="connsiteX18" fmla="*/ 68980 w 308467"/>
                <a:gd name="connsiteY18" fmla="*/ 167592 h 439626"/>
                <a:gd name="connsiteX19" fmla="*/ 91812 w 308467"/>
                <a:gd name="connsiteY19" fmla="*/ 94240 h 439626"/>
                <a:gd name="connsiteX20" fmla="*/ 155448 w 308467"/>
                <a:gd name="connsiteY20" fmla="*/ 63637 h 439626"/>
                <a:gd name="connsiteX21" fmla="*/ 215198 w 308467"/>
                <a:gd name="connsiteY21" fmla="*/ 92783 h 439626"/>
                <a:gd name="connsiteX22" fmla="*/ 238030 w 308467"/>
                <a:gd name="connsiteY22" fmla="*/ 168564 h 4396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08467" h="439626">
                  <a:moveTo>
                    <a:pt x="165164" y="0"/>
                  </a:moveTo>
                  <a:cubicBezTo>
                    <a:pt x="117072" y="0"/>
                    <a:pt x="81610" y="23317"/>
                    <a:pt x="59750" y="68980"/>
                  </a:cubicBezTo>
                  <a:lnTo>
                    <a:pt x="57321" y="68980"/>
                  </a:lnTo>
                  <a:lnTo>
                    <a:pt x="55864" y="8744"/>
                  </a:lnTo>
                  <a:lnTo>
                    <a:pt x="0" y="8744"/>
                  </a:lnTo>
                  <a:lnTo>
                    <a:pt x="0" y="439626"/>
                  </a:lnTo>
                  <a:lnTo>
                    <a:pt x="67037" y="439626"/>
                  </a:lnTo>
                  <a:lnTo>
                    <a:pt x="67037" y="267662"/>
                  </a:lnTo>
                  <a:lnTo>
                    <a:pt x="68980" y="267662"/>
                  </a:lnTo>
                  <a:cubicBezTo>
                    <a:pt x="77238" y="286607"/>
                    <a:pt x="88897" y="302152"/>
                    <a:pt x="103470" y="313325"/>
                  </a:cubicBezTo>
                  <a:cubicBezTo>
                    <a:pt x="121444" y="327412"/>
                    <a:pt x="143304" y="334699"/>
                    <a:pt x="168564" y="334699"/>
                  </a:cubicBezTo>
                  <a:cubicBezTo>
                    <a:pt x="206940" y="334699"/>
                    <a:pt x="242402" y="318183"/>
                    <a:pt x="268148" y="288065"/>
                  </a:cubicBezTo>
                  <a:cubicBezTo>
                    <a:pt x="293894" y="257461"/>
                    <a:pt x="308467" y="214713"/>
                    <a:pt x="308467" y="167107"/>
                  </a:cubicBezTo>
                  <a:cubicBezTo>
                    <a:pt x="308467" y="119986"/>
                    <a:pt x="294380" y="77238"/>
                    <a:pt x="268148" y="47120"/>
                  </a:cubicBezTo>
                  <a:cubicBezTo>
                    <a:pt x="241916" y="16516"/>
                    <a:pt x="205483" y="0"/>
                    <a:pt x="165164" y="0"/>
                  </a:cubicBezTo>
                  <a:moveTo>
                    <a:pt x="238030" y="168564"/>
                  </a:moveTo>
                  <a:cubicBezTo>
                    <a:pt x="238030" y="229772"/>
                    <a:pt x="204026" y="270577"/>
                    <a:pt x="153505" y="270577"/>
                  </a:cubicBezTo>
                  <a:cubicBezTo>
                    <a:pt x="127759" y="270577"/>
                    <a:pt x="105899" y="259890"/>
                    <a:pt x="90840" y="239973"/>
                  </a:cubicBezTo>
                  <a:cubicBezTo>
                    <a:pt x="76752" y="221513"/>
                    <a:pt x="68980" y="195767"/>
                    <a:pt x="68980" y="167592"/>
                  </a:cubicBezTo>
                  <a:cubicBezTo>
                    <a:pt x="68980" y="138932"/>
                    <a:pt x="77238" y="112700"/>
                    <a:pt x="91812" y="94240"/>
                  </a:cubicBezTo>
                  <a:cubicBezTo>
                    <a:pt x="107356" y="74324"/>
                    <a:pt x="129702" y="63637"/>
                    <a:pt x="155448" y="63637"/>
                  </a:cubicBezTo>
                  <a:cubicBezTo>
                    <a:pt x="179737" y="63637"/>
                    <a:pt x="200139" y="73838"/>
                    <a:pt x="215198" y="92783"/>
                  </a:cubicBezTo>
                  <a:cubicBezTo>
                    <a:pt x="230257" y="112214"/>
                    <a:pt x="238030" y="138446"/>
                    <a:pt x="238030" y="168564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18E13BC1-C832-BF30-0ECF-FC6A80B65C27}"/>
                </a:ext>
              </a:extLst>
            </p:cNvPr>
            <p:cNvSpPr/>
            <p:nvPr/>
          </p:nvSpPr>
          <p:spPr>
            <a:xfrm>
              <a:off x="7871237" y="624308"/>
              <a:ext cx="169535" cy="317696"/>
            </a:xfrm>
            <a:custGeom>
              <a:avLst/>
              <a:gdLst>
                <a:gd name="connsiteX0" fmla="*/ 63636 w 169535"/>
                <a:gd name="connsiteY0" fmla="*/ 57807 h 317696"/>
                <a:gd name="connsiteX1" fmla="*/ 61693 w 169535"/>
                <a:gd name="connsiteY1" fmla="*/ 57807 h 317696"/>
                <a:gd name="connsiteX2" fmla="*/ 57807 w 169535"/>
                <a:gd name="connsiteY2" fmla="*/ 486 h 317696"/>
                <a:gd name="connsiteX3" fmla="*/ 0 w 169535"/>
                <a:gd name="connsiteY3" fmla="*/ 486 h 317696"/>
                <a:gd name="connsiteX4" fmla="*/ 0 w 169535"/>
                <a:gd name="connsiteY4" fmla="*/ 317697 h 317696"/>
                <a:gd name="connsiteX5" fmla="*/ 68980 w 169535"/>
                <a:gd name="connsiteY5" fmla="*/ 317697 h 317696"/>
                <a:gd name="connsiteX6" fmla="*/ 68980 w 169535"/>
                <a:gd name="connsiteY6" fmla="*/ 134074 h 317696"/>
                <a:gd name="connsiteX7" fmla="*/ 125330 w 169535"/>
                <a:gd name="connsiteY7" fmla="*/ 74324 h 317696"/>
                <a:gd name="connsiteX8" fmla="*/ 169535 w 169535"/>
                <a:gd name="connsiteY8" fmla="*/ 74324 h 317696"/>
                <a:gd name="connsiteX9" fmla="*/ 169535 w 169535"/>
                <a:gd name="connsiteY9" fmla="*/ 0 h 317696"/>
                <a:gd name="connsiteX10" fmla="*/ 147190 w 169535"/>
                <a:gd name="connsiteY10" fmla="*/ 0 h 317696"/>
                <a:gd name="connsiteX11" fmla="*/ 63636 w 169535"/>
                <a:gd name="connsiteY11" fmla="*/ 57807 h 3176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69535" h="317696">
                  <a:moveTo>
                    <a:pt x="63636" y="57807"/>
                  </a:moveTo>
                  <a:lnTo>
                    <a:pt x="61693" y="57807"/>
                  </a:lnTo>
                  <a:lnTo>
                    <a:pt x="57807" y="486"/>
                  </a:lnTo>
                  <a:lnTo>
                    <a:pt x="0" y="486"/>
                  </a:lnTo>
                  <a:lnTo>
                    <a:pt x="0" y="317697"/>
                  </a:lnTo>
                  <a:lnTo>
                    <a:pt x="68980" y="317697"/>
                  </a:lnTo>
                  <a:lnTo>
                    <a:pt x="68980" y="134074"/>
                  </a:lnTo>
                  <a:cubicBezTo>
                    <a:pt x="68980" y="92297"/>
                    <a:pt x="85982" y="74324"/>
                    <a:pt x="125330" y="74324"/>
                  </a:cubicBezTo>
                  <a:lnTo>
                    <a:pt x="169535" y="74324"/>
                  </a:lnTo>
                  <a:lnTo>
                    <a:pt x="169535" y="0"/>
                  </a:lnTo>
                  <a:lnTo>
                    <a:pt x="147190" y="0"/>
                  </a:lnTo>
                  <a:cubicBezTo>
                    <a:pt x="102498" y="0"/>
                    <a:pt x="75295" y="18945"/>
                    <a:pt x="63636" y="57807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12602300-DE5F-F557-2838-4461E51B81F7}"/>
                </a:ext>
              </a:extLst>
            </p:cNvPr>
            <p:cNvSpPr/>
            <p:nvPr/>
          </p:nvSpPr>
          <p:spPr>
            <a:xfrm>
              <a:off x="8055345" y="614593"/>
              <a:ext cx="272519" cy="333727"/>
            </a:xfrm>
            <a:custGeom>
              <a:avLst/>
              <a:gdLst>
                <a:gd name="connsiteX0" fmla="*/ 138446 w 272519"/>
                <a:gd name="connsiteY0" fmla="*/ 53921 h 333727"/>
                <a:gd name="connsiteX1" fmla="*/ 218113 w 272519"/>
                <a:gd name="connsiteY1" fmla="*/ 108814 h 333727"/>
                <a:gd name="connsiteX2" fmla="*/ 219085 w 272519"/>
                <a:gd name="connsiteY2" fmla="*/ 111242 h 333727"/>
                <a:gd name="connsiteX3" fmla="*/ 272520 w 272519"/>
                <a:gd name="connsiteY3" fmla="*/ 91326 h 333727"/>
                <a:gd name="connsiteX4" fmla="*/ 271548 w 272519"/>
                <a:gd name="connsiteY4" fmla="*/ 88897 h 333727"/>
                <a:gd name="connsiteX5" fmla="*/ 221028 w 272519"/>
                <a:gd name="connsiteY5" fmla="*/ 23317 h 333727"/>
                <a:gd name="connsiteX6" fmla="*/ 139903 w 272519"/>
                <a:gd name="connsiteY6" fmla="*/ 0 h 333727"/>
                <a:gd name="connsiteX7" fmla="*/ 61693 w 272519"/>
                <a:gd name="connsiteY7" fmla="*/ 25746 h 333727"/>
                <a:gd name="connsiteX8" fmla="*/ 25746 w 272519"/>
                <a:gd name="connsiteY8" fmla="*/ 98127 h 333727"/>
                <a:gd name="connsiteX9" fmla="*/ 54893 w 272519"/>
                <a:gd name="connsiteY9" fmla="*/ 164678 h 333727"/>
                <a:gd name="connsiteX10" fmla="*/ 125816 w 272519"/>
                <a:gd name="connsiteY10" fmla="*/ 198682 h 333727"/>
                <a:gd name="connsiteX11" fmla="*/ 125816 w 272519"/>
                <a:gd name="connsiteY11" fmla="*/ 198682 h 333727"/>
                <a:gd name="connsiteX12" fmla="*/ 132617 w 272519"/>
                <a:gd name="connsiteY12" fmla="*/ 200139 h 333727"/>
                <a:gd name="connsiteX13" fmla="*/ 182652 w 272519"/>
                <a:gd name="connsiteY13" fmla="*/ 214713 h 333727"/>
                <a:gd name="connsiteX14" fmla="*/ 202568 w 272519"/>
                <a:gd name="connsiteY14" fmla="*/ 242402 h 333727"/>
                <a:gd name="connsiteX15" fmla="*/ 144275 w 272519"/>
                <a:gd name="connsiteY15" fmla="*/ 278349 h 333727"/>
                <a:gd name="connsiteX16" fmla="*/ 51006 w 272519"/>
                <a:gd name="connsiteY16" fmla="*/ 224914 h 333727"/>
                <a:gd name="connsiteX17" fmla="*/ 49549 w 272519"/>
                <a:gd name="connsiteY17" fmla="*/ 222485 h 333727"/>
                <a:gd name="connsiteX18" fmla="*/ 0 w 272519"/>
                <a:gd name="connsiteY18" fmla="*/ 249203 h 333727"/>
                <a:gd name="connsiteX19" fmla="*/ 972 w 272519"/>
                <a:gd name="connsiteY19" fmla="*/ 251631 h 333727"/>
                <a:gd name="connsiteX20" fmla="*/ 56836 w 272519"/>
                <a:gd name="connsiteY20" fmla="*/ 311868 h 333727"/>
                <a:gd name="connsiteX21" fmla="*/ 143790 w 272519"/>
                <a:gd name="connsiteY21" fmla="*/ 333727 h 333727"/>
                <a:gd name="connsiteX22" fmla="*/ 232686 w 272519"/>
                <a:gd name="connsiteY22" fmla="*/ 309924 h 333727"/>
                <a:gd name="connsiteX23" fmla="*/ 271548 w 272519"/>
                <a:gd name="connsiteY23" fmla="*/ 240459 h 333727"/>
                <a:gd name="connsiteX24" fmla="*/ 237058 w 272519"/>
                <a:gd name="connsiteY24" fmla="*/ 175365 h 333727"/>
                <a:gd name="connsiteX25" fmla="*/ 163221 w 272519"/>
                <a:gd name="connsiteY25" fmla="*/ 145733 h 333727"/>
                <a:gd name="connsiteX26" fmla="*/ 87925 w 272519"/>
                <a:gd name="connsiteY26" fmla="*/ 93755 h 333727"/>
                <a:gd name="connsiteX27" fmla="*/ 138446 w 272519"/>
                <a:gd name="connsiteY27" fmla="*/ 53921 h 3337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272519" h="333727">
                  <a:moveTo>
                    <a:pt x="138446" y="53921"/>
                  </a:moveTo>
                  <a:cubicBezTo>
                    <a:pt x="175851" y="53921"/>
                    <a:pt x="204997" y="73838"/>
                    <a:pt x="218113" y="108814"/>
                  </a:cubicBezTo>
                  <a:lnTo>
                    <a:pt x="219085" y="111242"/>
                  </a:lnTo>
                  <a:lnTo>
                    <a:pt x="272520" y="91326"/>
                  </a:lnTo>
                  <a:lnTo>
                    <a:pt x="271548" y="88897"/>
                  </a:lnTo>
                  <a:cubicBezTo>
                    <a:pt x="260376" y="60722"/>
                    <a:pt x="243373" y="38862"/>
                    <a:pt x="221028" y="23317"/>
                  </a:cubicBezTo>
                  <a:cubicBezTo>
                    <a:pt x="198196" y="7772"/>
                    <a:pt x="170993" y="0"/>
                    <a:pt x="139903" y="0"/>
                  </a:cubicBezTo>
                  <a:cubicBezTo>
                    <a:pt x="111243" y="0"/>
                    <a:pt x="82582" y="9230"/>
                    <a:pt x="61693" y="25746"/>
                  </a:cubicBezTo>
                  <a:cubicBezTo>
                    <a:pt x="38376" y="43720"/>
                    <a:pt x="25746" y="69466"/>
                    <a:pt x="25746" y="98127"/>
                  </a:cubicBezTo>
                  <a:cubicBezTo>
                    <a:pt x="25746" y="125330"/>
                    <a:pt x="35462" y="147676"/>
                    <a:pt x="54893" y="164678"/>
                  </a:cubicBezTo>
                  <a:cubicBezTo>
                    <a:pt x="71409" y="179251"/>
                    <a:pt x="94240" y="190424"/>
                    <a:pt x="125816" y="198682"/>
                  </a:cubicBezTo>
                  <a:lnTo>
                    <a:pt x="125816" y="198682"/>
                  </a:lnTo>
                  <a:cubicBezTo>
                    <a:pt x="128245" y="199168"/>
                    <a:pt x="130188" y="199654"/>
                    <a:pt x="132617" y="200139"/>
                  </a:cubicBezTo>
                  <a:cubicBezTo>
                    <a:pt x="151562" y="204511"/>
                    <a:pt x="170021" y="208397"/>
                    <a:pt x="182652" y="214713"/>
                  </a:cubicBezTo>
                  <a:cubicBezTo>
                    <a:pt x="196253" y="221513"/>
                    <a:pt x="202568" y="230257"/>
                    <a:pt x="202568" y="242402"/>
                  </a:cubicBezTo>
                  <a:cubicBezTo>
                    <a:pt x="202568" y="267176"/>
                    <a:pt x="173422" y="278349"/>
                    <a:pt x="144275" y="278349"/>
                  </a:cubicBezTo>
                  <a:cubicBezTo>
                    <a:pt x="105899" y="278349"/>
                    <a:pt x="69952" y="257947"/>
                    <a:pt x="51006" y="224914"/>
                  </a:cubicBezTo>
                  <a:lnTo>
                    <a:pt x="49549" y="222485"/>
                  </a:lnTo>
                  <a:lnTo>
                    <a:pt x="0" y="249203"/>
                  </a:lnTo>
                  <a:lnTo>
                    <a:pt x="972" y="251631"/>
                  </a:lnTo>
                  <a:cubicBezTo>
                    <a:pt x="12630" y="276892"/>
                    <a:pt x="32061" y="297780"/>
                    <a:pt x="56836" y="311868"/>
                  </a:cubicBezTo>
                  <a:cubicBezTo>
                    <a:pt x="81610" y="326441"/>
                    <a:pt x="111728" y="333727"/>
                    <a:pt x="143790" y="333727"/>
                  </a:cubicBezTo>
                  <a:cubicBezTo>
                    <a:pt x="178279" y="333727"/>
                    <a:pt x="209855" y="325469"/>
                    <a:pt x="232686" y="309924"/>
                  </a:cubicBezTo>
                  <a:cubicBezTo>
                    <a:pt x="257947" y="292922"/>
                    <a:pt x="271548" y="268634"/>
                    <a:pt x="271548" y="240459"/>
                  </a:cubicBezTo>
                  <a:cubicBezTo>
                    <a:pt x="272034" y="213255"/>
                    <a:pt x="260376" y="191881"/>
                    <a:pt x="237058" y="175365"/>
                  </a:cubicBezTo>
                  <a:cubicBezTo>
                    <a:pt x="215198" y="160306"/>
                    <a:pt x="186052" y="151562"/>
                    <a:pt x="163221" y="145733"/>
                  </a:cubicBezTo>
                  <a:cubicBezTo>
                    <a:pt x="127759" y="135531"/>
                    <a:pt x="87925" y="124358"/>
                    <a:pt x="87925" y="93755"/>
                  </a:cubicBezTo>
                  <a:cubicBezTo>
                    <a:pt x="88411" y="74809"/>
                    <a:pt x="106871" y="53921"/>
                    <a:pt x="138446" y="53921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EAAF2B0A-0159-F5F9-1FEB-B95B06B8690B}"/>
                </a:ext>
              </a:extLst>
            </p:cNvPr>
            <p:cNvSpPr/>
            <p:nvPr/>
          </p:nvSpPr>
          <p:spPr>
            <a:xfrm>
              <a:off x="8741260" y="616050"/>
              <a:ext cx="277863" cy="325955"/>
            </a:xfrm>
            <a:custGeom>
              <a:avLst/>
              <a:gdLst>
                <a:gd name="connsiteX0" fmla="*/ 170507 w 277863"/>
                <a:gd name="connsiteY0" fmla="*/ 0 h 325955"/>
                <a:gd name="connsiteX1" fmla="*/ 105413 w 277863"/>
                <a:gd name="connsiteY1" fmla="*/ 20403 h 325955"/>
                <a:gd name="connsiteX2" fmla="*/ 66065 w 277863"/>
                <a:gd name="connsiteY2" fmla="*/ 68494 h 325955"/>
                <a:gd name="connsiteX3" fmla="*/ 63151 w 277863"/>
                <a:gd name="connsiteY3" fmla="*/ 68494 h 325955"/>
                <a:gd name="connsiteX4" fmla="*/ 63151 w 277863"/>
                <a:gd name="connsiteY4" fmla="*/ 8744 h 325955"/>
                <a:gd name="connsiteX5" fmla="*/ 0 w 277863"/>
                <a:gd name="connsiteY5" fmla="*/ 8744 h 325955"/>
                <a:gd name="connsiteX6" fmla="*/ 0 w 277863"/>
                <a:gd name="connsiteY6" fmla="*/ 325955 h 325955"/>
                <a:gd name="connsiteX7" fmla="*/ 68980 w 277863"/>
                <a:gd name="connsiteY7" fmla="*/ 325955 h 325955"/>
                <a:gd name="connsiteX8" fmla="*/ 68980 w 277863"/>
                <a:gd name="connsiteY8" fmla="*/ 149133 h 325955"/>
                <a:gd name="connsiteX9" fmla="*/ 87440 w 277863"/>
                <a:gd name="connsiteY9" fmla="*/ 94726 h 325955"/>
                <a:gd name="connsiteX10" fmla="*/ 148161 w 277863"/>
                <a:gd name="connsiteY10" fmla="*/ 60236 h 325955"/>
                <a:gd name="connsiteX11" fmla="*/ 194796 w 277863"/>
                <a:gd name="connsiteY11" fmla="*/ 79181 h 325955"/>
                <a:gd name="connsiteX12" fmla="*/ 208883 w 277863"/>
                <a:gd name="connsiteY12" fmla="*/ 135531 h 325955"/>
                <a:gd name="connsiteX13" fmla="*/ 208883 w 277863"/>
                <a:gd name="connsiteY13" fmla="*/ 325955 h 325955"/>
                <a:gd name="connsiteX14" fmla="*/ 277863 w 277863"/>
                <a:gd name="connsiteY14" fmla="*/ 325955 h 325955"/>
                <a:gd name="connsiteX15" fmla="*/ 277863 w 277863"/>
                <a:gd name="connsiteY15" fmla="*/ 126787 h 325955"/>
                <a:gd name="connsiteX16" fmla="*/ 250660 w 277863"/>
                <a:gd name="connsiteY16" fmla="*/ 34004 h 325955"/>
                <a:gd name="connsiteX17" fmla="*/ 170507 w 277863"/>
                <a:gd name="connsiteY17" fmla="*/ 0 h 3259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77863" h="325955">
                  <a:moveTo>
                    <a:pt x="170507" y="0"/>
                  </a:moveTo>
                  <a:cubicBezTo>
                    <a:pt x="146704" y="0"/>
                    <a:pt x="123873" y="7287"/>
                    <a:pt x="105413" y="20403"/>
                  </a:cubicBezTo>
                  <a:cubicBezTo>
                    <a:pt x="88411" y="32547"/>
                    <a:pt x="74809" y="49063"/>
                    <a:pt x="66065" y="68494"/>
                  </a:cubicBezTo>
                  <a:lnTo>
                    <a:pt x="63151" y="68494"/>
                  </a:lnTo>
                  <a:lnTo>
                    <a:pt x="63151" y="8744"/>
                  </a:lnTo>
                  <a:lnTo>
                    <a:pt x="0" y="8744"/>
                  </a:lnTo>
                  <a:lnTo>
                    <a:pt x="0" y="325955"/>
                  </a:lnTo>
                  <a:lnTo>
                    <a:pt x="68980" y="325955"/>
                  </a:lnTo>
                  <a:lnTo>
                    <a:pt x="68980" y="149133"/>
                  </a:lnTo>
                  <a:cubicBezTo>
                    <a:pt x="68980" y="135531"/>
                    <a:pt x="74809" y="113671"/>
                    <a:pt x="87440" y="94726"/>
                  </a:cubicBezTo>
                  <a:cubicBezTo>
                    <a:pt x="98127" y="79181"/>
                    <a:pt x="117072" y="60236"/>
                    <a:pt x="148161" y="60236"/>
                  </a:cubicBezTo>
                  <a:cubicBezTo>
                    <a:pt x="169536" y="60236"/>
                    <a:pt x="185080" y="66551"/>
                    <a:pt x="194796" y="79181"/>
                  </a:cubicBezTo>
                  <a:cubicBezTo>
                    <a:pt x="204511" y="91326"/>
                    <a:pt x="208883" y="109785"/>
                    <a:pt x="208883" y="135531"/>
                  </a:cubicBezTo>
                  <a:lnTo>
                    <a:pt x="208883" y="325955"/>
                  </a:lnTo>
                  <a:lnTo>
                    <a:pt x="277863" y="325955"/>
                  </a:lnTo>
                  <a:lnTo>
                    <a:pt x="277863" y="126787"/>
                  </a:lnTo>
                  <a:cubicBezTo>
                    <a:pt x="277863" y="87440"/>
                    <a:pt x="268634" y="56350"/>
                    <a:pt x="250660" y="34004"/>
                  </a:cubicBezTo>
                  <a:cubicBezTo>
                    <a:pt x="232201" y="11659"/>
                    <a:pt x="204997" y="0"/>
                    <a:pt x="170507" y="0"/>
                  </a:cubicBez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2529F691-8421-8B56-0E57-D189CE00097A}"/>
                </a:ext>
              </a:extLst>
            </p:cNvPr>
            <p:cNvSpPr/>
            <p:nvPr/>
          </p:nvSpPr>
          <p:spPr>
            <a:xfrm>
              <a:off x="9069158" y="616050"/>
              <a:ext cx="305066" cy="332270"/>
            </a:xfrm>
            <a:custGeom>
              <a:avLst/>
              <a:gdLst>
                <a:gd name="connsiteX0" fmla="*/ 273492 w 305066"/>
                <a:gd name="connsiteY0" fmla="*/ 263290 h 332270"/>
                <a:gd name="connsiteX1" fmla="*/ 273492 w 305066"/>
                <a:gd name="connsiteY1" fmla="*/ 120472 h 332270"/>
                <a:gd name="connsiteX2" fmla="*/ 240944 w 305066"/>
                <a:gd name="connsiteY2" fmla="*/ 34004 h 332270"/>
                <a:gd name="connsiteX3" fmla="*/ 148647 w 305066"/>
                <a:gd name="connsiteY3" fmla="*/ 0 h 332270"/>
                <a:gd name="connsiteX4" fmla="*/ 3400 w 305066"/>
                <a:gd name="connsiteY4" fmla="*/ 95212 h 332270"/>
                <a:gd name="connsiteX5" fmla="*/ 2429 w 305066"/>
                <a:gd name="connsiteY5" fmla="*/ 97641 h 332270"/>
                <a:gd name="connsiteX6" fmla="*/ 62179 w 305066"/>
                <a:gd name="connsiteY6" fmla="*/ 125330 h 332270"/>
                <a:gd name="connsiteX7" fmla="*/ 63151 w 305066"/>
                <a:gd name="connsiteY7" fmla="*/ 122901 h 332270"/>
                <a:gd name="connsiteX8" fmla="*/ 142818 w 305066"/>
                <a:gd name="connsiteY8" fmla="*/ 63637 h 332270"/>
                <a:gd name="connsiteX9" fmla="*/ 204026 w 305066"/>
                <a:gd name="connsiteY9" fmla="*/ 118043 h 332270"/>
                <a:gd name="connsiteX10" fmla="*/ 204026 w 305066"/>
                <a:gd name="connsiteY10" fmla="*/ 140389 h 332270"/>
                <a:gd name="connsiteX11" fmla="*/ 131645 w 305066"/>
                <a:gd name="connsiteY11" fmla="*/ 140389 h 332270"/>
                <a:gd name="connsiteX12" fmla="*/ 0 w 305066"/>
                <a:gd name="connsiteY12" fmla="*/ 241916 h 332270"/>
                <a:gd name="connsiteX13" fmla="*/ 29147 w 305066"/>
                <a:gd name="connsiteY13" fmla="*/ 308467 h 332270"/>
                <a:gd name="connsiteX14" fmla="*/ 100555 w 305066"/>
                <a:gd name="connsiteY14" fmla="*/ 332270 h 332270"/>
                <a:gd name="connsiteX15" fmla="*/ 170507 w 305066"/>
                <a:gd name="connsiteY15" fmla="*/ 310896 h 332270"/>
                <a:gd name="connsiteX16" fmla="*/ 213741 w 305066"/>
                <a:gd name="connsiteY16" fmla="*/ 259404 h 332270"/>
                <a:gd name="connsiteX17" fmla="*/ 216170 w 305066"/>
                <a:gd name="connsiteY17" fmla="*/ 259404 h 332270"/>
                <a:gd name="connsiteX18" fmla="*/ 215684 w 305066"/>
                <a:gd name="connsiteY18" fmla="*/ 276406 h 332270"/>
                <a:gd name="connsiteX19" fmla="*/ 260375 w 305066"/>
                <a:gd name="connsiteY19" fmla="*/ 324498 h 332270"/>
                <a:gd name="connsiteX20" fmla="*/ 305067 w 305066"/>
                <a:gd name="connsiteY20" fmla="*/ 324498 h 332270"/>
                <a:gd name="connsiteX21" fmla="*/ 305067 w 305066"/>
                <a:gd name="connsiteY21" fmla="*/ 270091 h 332270"/>
                <a:gd name="connsiteX22" fmla="*/ 278349 w 305066"/>
                <a:gd name="connsiteY22" fmla="*/ 270091 h 332270"/>
                <a:gd name="connsiteX23" fmla="*/ 273492 w 305066"/>
                <a:gd name="connsiteY23" fmla="*/ 263290 h 332270"/>
                <a:gd name="connsiteX24" fmla="*/ 203540 w 305066"/>
                <a:gd name="connsiteY24" fmla="*/ 198196 h 332270"/>
                <a:gd name="connsiteX25" fmla="*/ 170993 w 305066"/>
                <a:gd name="connsiteY25" fmla="*/ 250174 h 332270"/>
                <a:gd name="connsiteX26" fmla="*/ 119501 w 305066"/>
                <a:gd name="connsiteY26" fmla="*/ 272034 h 332270"/>
                <a:gd name="connsiteX27" fmla="*/ 84525 w 305066"/>
                <a:gd name="connsiteY27" fmla="*/ 263290 h 332270"/>
                <a:gd name="connsiteX28" fmla="*/ 70437 w 305066"/>
                <a:gd name="connsiteY28" fmla="*/ 238516 h 332270"/>
                <a:gd name="connsiteX29" fmla="*/ 94240 w 305066"/>
                <a:gd name="connsiteY29" fmla="*/ 207912 h 332270"/>
                <a:gd name="connsiteX30" fmla="*/ 153019 w 305066"/>
                <a:gd name="connsiteY30" fmla="*/ 198196 h 332270"/>
                <a:gd name="connsiteX31" fmla="*/ 203540 w 305066"/>
                <a:gd name="connsiteY31" fmla="*/ 198196 h 3322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305066" h="332270">
                  <a:moveTo>
                    <a:pt x="273492" y="263290"/>
                  </a:moveTo>
                  <a:lnTo>
                    <a:pt x="273492" y="120472"/>
                  </a:lnTo>
                  <a:cubicBezTo>
                    <a:pt x="273492" y="85011"/>
                    <a:pt x="262319" y="55378"/>
                    <a:pt x="240944" y="34004"/>
                  </a:cubicBezTo>
                  <a:cubicBezTo>
                    <a:pt x="219084" y="11659"/>
                    <a:pt x="187023" y="0"/>
                    <a:pt x="148647" y="0"/>
                  </a:cubicBezTo>
                  <a:cubicBezTo>
                    <a:pt x="80153" y="0"/>
                    <a:pt x="32547" y="31090"/>
                    <a:pt x="3400" y="95212"/>
                  </a:cubicBezTo>
                  <a:lnTo>
                    <a:pt x="2429" y="97641"/>
                  </a:lnTo>
                  <a:lnTo>
                    <a:pt x="62179" y="125330"/>
                  </a:lnTo>
                  <a:lnTo>
                    <a:pt x="63151" y="122901"/>
                  </a:lnTo>
                  <a:cubicBezTo>
                    <a:pt x="79667" y="87440"/>
                    <a:pt x="111728" y="63637"/>
                    <a:pt x="142818" y="63637"/>
                  </a:cubicBezTo>
                  <a:cubicBezTo>
                    <a:pt x="177794" y="63637"/>
                    <a:pt x="204026" y="86954"/>
                    <a:pt x="204026" y="118043"/>
                  </a:cubicBezTo>
                  <a:lnTo>
                    <a:pt x="204026" y="140389"/>
                  </a:lnTo>
                  <a:lnTo>
                    <a:pt x="131645" y="140389"/>
                  </a:lnTo>
                  <a:cubicBezTo>
                    <a:pt x="50521" y="140389"/>
                    <a:pt x="0" y="179251"/>
                    <a:pt x="0" y="241916"/>
                  </a:cubicBezTo>
                  <a:cubicBezTo>
                    <a:pt x="0" y="269119"/>
                    <a:pt x="10201" y="292437"/>
                    <a:pt x="29147" y="308467"/>
                  </a:cubicBezTo>
                  <a:cubicBezTo>
                    <a:pt x="47120" y="324012"/>
                    <a:pt x="72381" y="332270"/>
                    <a:pt x="100555" y="332270"/>
                  </a:cubicBezTo>
                  <a:cubicBezTo>
                    <a:pt x="126302" y="332270"/>
                    <a:pt x="150590" y="324983"/>
                    <a:pt x="170507" y="310896"/>
                  </a:cubicBezTo>
                  <a:cubicBezTo>
                    <a:pt x="188967" y="298266"/>
                    <a:pt x="203540" y="280292"/>
                    <a:pt x="213741" y="259404"/>
                  </a:cubicBezTo>
                  <a:lnTo>
                    <a:pt x="216170" y="259404"/>
                  </a:lnTo>
                  <a:lnTo>
                    <a:pt x="215684" y="276406"/>
                  </a:lnTo>
                  <a:cubicBezTo>
                    <a:pt x="215684" y="307981"/>
                    <a:pt x="231229" y="324498"/>
                    <a:pt x="260375" y="324498"/>
                  </a:cubicBezTo>
                  <a:lnTo>
                    <a:pt x="305067" y="324498"/>
                  </a:lnTo>
                  <a:lnTo>
                    <a:pt x="305067" y="270091"/>
                  </a:lnTo>
                  <a:lnTo>
                    <a:pt x="278349" y="270091"/>
                  </a:lnTo>
                  <a:cubicBezTo>
                    <a:pt x="273977" y="271548"/>
                    <a:pt x="273492" y="266690"/>
                    <a:pt x="273492" y="263290"/>
                  </a:cubicBezTo>
                  <a:moveTo>
                    <a:pt x="203540" y="198196"/>
                  </a:moveTo>
                  <a:cubicBezTo>
                    <a:pt x="201111" y="217141"/>
                    <a:pt x="189452" y="235601"/>
                    <a:pt x="170993" y="250174"/>
                  </a:cubicBezTo>
                  <a:cubicBezTo>
                    <a:pt x="154477" y="263290"/>
                    <a:pt x="134074" y="272034"/>
                    <a:pt x="119501" y="272034"/>
                  </a:cubicBezTo>
                  <a:cubicBezTo>
                    <a:pt x="105899" y="272034"/>
                    <a:pt x="93269" y="268634"/>
                    <a:pt x="84525" y="263290"/>
                  </a:cubicBezTo>
                  <a:cubicBezTo>
                    <a:pt x="75295" y="257461"/>
                    <a:pt x="70437" y="248717"/>
                    <a:pt x="70437" y="238516"/>
                  </a:cubicBezTo>
                  <a:cubicBezTo>
                    <a:pt x="70437" y="225400"/>
                    <a:pt x="78695" y="214713"/>
                    <a:pt x="94240" y="207912"/>
                  </a:cubicBezTo>
                  <a:cubicBezTo>
                    <a:pt x="108814" y="201597"/>
                    <a:pt x="129216" y="198196"/>
                    <a:pt x="153019" y="198196"/>
                  </a:cubicBezTo>
                  <a:cubicBezTo>
                    <a:pt x="153505" y="198196"/>
                    <a:pt x="203540" y="198196"/>
                    <a:pt x="203540" y="198196"/>
                  </a:cubicBez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642B2BAE-489F-C5CB-BA10-E02B924CE816}"/>
                </a:ext>
              </a:extLst>
            </p:cNvPr>
            <p:cNvSpPr/>
            <p:nvPr/>
          </p:nvSpPr>
          <p:spPr>
            <a:xfrm>
              <a:off x="9419887" y="508694"/>
              <a:ext cx="121929" cy="433311"/>
            </a:xfrm>
            <a:custGeom>
              <a:avLst/>
              <a:gdLst>
                <a:gd name="connsiteX0" fmla="*/ 78210 w 121929"/>
                <a:gd name="connsiteY0" fmla="*/ 371132 h 433311"/>
                <a:gd name="connsiteX1" fmla="*/ 70924 w 121929"/>
                <a:gd name="connsiteY1" fmla="*/ 369189 h 433311"/>
                <a:gd name="connsiteX2" fmla="*/ 68980 w 121929"/>
                <a:gd name="connsiteY2" fmla="*/ 358988 h 433311"/>
                <a:gd name="connsiteX3" fmla="*/ 68980 w 121929"/>
                <a:gd name="connsiteY3" fmla="*/ 0 h 433311"/>
                <a:gd name="connsiteX4" fmla="*/ 0 w 121929"/>
                <a:gd name="connsiteY4" fmla="*/ 0 h 433311"/>
                <a:gd name="connsiteX5" fmla="*/ 0 w 121929"/>
                <a:gd name="connsiteY5" fmla="*/ 362388 h 433311"/>
                <a:gd name="connsiteX6" fmla="*/ 14088 w 121929"/>
                <a:gd name="connsiteY6" fmla="*/ 415338 h 433311"/>
                <a:gd name="connsiteX7" fmla="*/ 55864 w 121929"/>
                <a:gd name="connsiteY7" fmla="*/ 433311 h 433311"/>
                <a:gd name="connsiteX8" fmla="*/ 121930 w 121929"/>
                <a:gd name="connsiteY8" fmla="*/ 433311 h 433311"/>
                <a:gd name="connsiteX9" fmla="*/ 121930 w 121929"/>
                <a:gd name="connsiteY9" fmla="*/ 371618 h 433311"/>
                <a:gd name="connsiteX10" fmla="*/ 78210 w 121929"/>
                <a:gd name="connsiteY10" fmla="*/ 371132 h 433311"/>
                <a:gd name="connsiteX11" fmla="*/ 78210 w 121929"/>
                <a:gd name="connsiteY11" fmla="*/ 371132 h 43331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21929" h="433311">
                  <a:moveTo>
                    <a:pt x="78210" y="371132"/>
                  </a:moveTo>
                  <a:cubicBezTo>
                    <a:pt x="73353" y="371132"/>
                    <a:pt x="71895" y="370161"/>
                    <a:pt x="70924" y="369189"/>
                  </a:cubicBezTo>
                  <a:cubicBezTo>
                    <a:pt x="69466" y="367732"/>
                    <a:pt x="68980" y="364331"/>
                    <a:pt x="68980" y="358988"/>
                  </a:cubicBezTo>
                  <a:lnTo>
                    <a:pt x="68980" y="0"/>
                  </a:lnTo>
                  <a:lnTo>
                    <a:pt x="0" y="0"/>
                  </a:lnTo>
                  <a:lnTo>
                    <a:pt x="0" y="362388"/>
                  </a:lnTo>
                  <a:cubicBezTo>
                    <a:pt x="0" y="385705"/>
                    <a:pt x="4858" y="403679"/>
                    <a:pt x="14088" y="415338"/>
                  </a:cubicBezTo>
                  <a:cubicBezTo>
                    <a:pt x="23317" y="426996"/>
                    <a:pt x="37891" y="433311"/>
                    <a:pt x="55864" y="433311"/>
                  </a:cubicBezTo>
                  <a:lnTo>
                    <a:pt x="121930" y="433311"/>
                  </a:lnTo>
                  <a:lnTo>
                    <a:pt x="121930" y="371618"/>
                  </a:lnTo>
                  <a:lnTo>
                    <a:pt x="78210" y="371132"/>
                  </a:lnTo>
                  <a:lnTo>
                    <a:pt x="78210" y="371132"/>
                  </a:lnTo>
                  <a:close/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1BD136B5-9499-ED07-3C19-AB2783C92996}"/>
                </a:ext>
              </a:extLst>
            </p:cNvPr>
            <p:cNvSpPr/>
            <p:nvPr/>
          </p:nvSpPr>
          <p:spPr>
            <a:xfrm>
              <a:off x="9867286" y="539298"/>
              <a:ext cx="19431" cy="429910"/>
            </a:xfrm>
            <a:custGeom>
              <a:avLst/>
              <a:gdLst>
                <a:gd name="connsiteX0" fmla="*/ 0 w 19431"/>
                <a:gd name="connsiteY0" fmla="*/ 0 h 429910"/>
                <a:gd name="connsiteX1" fmla="*/ 0 w 19431"/>
                <a:gd name="connsiteY1" fmla="*/ 429911 h 429910"/>
                <a:gd name="connsiteX2" fmla="*/ 19431 w 19431"/>
                <a:gd name="connsiteY2" fmla="*/ 429911 h 429910"/>
                <a:gd name="connsiteX3" fmla="*/ 19431 w 19431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431" h="429910">
                  <a:moveTo>
                    <a:pt x="0" y="0"/>
                  </a:moveTo>
                  <a:lnTo>
                    <a:pt x="0" y="429911"/>
                  </a:lnTo>
                  <a:lnTo>
                    <a:pt x="19431" y="429911"/>
                  </a:lnTo>
                  <a:lnTo>
                    <a:pt x="19431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C72A4DEC-2237-97EB-7C72-C6E53FA5CDF4}"/>
                </a:ext>
              </a:extLst>
            </p:cNvPr>
            <p:cNvSpPr/>
            <p:nvPr/>
          </p:nvSpPr>
          <p:spPr>
            <a:xfrm>
              <a:off x="6823906" y="539298"/>
              <a:ext cx="19916" cy="429910"/>
            </a:xfrm>
            <a:custGeom>
              <a:avLst/>
              <a:gdLst>
                <a:gd name="connsiteX0" fmla="*/ 0 w 19916"/>
                <a:gd name="connsiteY0" fmla="*/ 0 h 429910"/>
                <a:gd name="connsiteX1" fmla="*/ 0 w 19916"/>
                <a:gd name="connsiteY1" fmla="*/ 429911 h 429910"/>
                <a:gd name="connsiteX2" fmla="*/ 19917 w 19916"/>
                <a:gd name="connsiteY2" fmla="*/ 429911 h 429910"/>
                <a:gd name="connsiteX3" fmla="*/ 19917 w 19916"/>
                <a:gd name="connsiteY3" fmla="*/ 0 h 429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916" h="429910">
                  <a:moveTo>
                    <a:pt x="0" y="0"/>
                  </a:moveTo>
                  <a:lnTo>
                    <a:pt x="0" y="429911"/>
                  </a:lnTo>
                  <a:lnTo>
                    <a:pt x="19917" y="429911"/>
                  </a:lnTo>
                  <a:lnTo>
                    <a:pt x="19917" y="0"/>
                  </a:lnTo>
                </a:path>
              </a:pathLst>
            </a:custGeom>
            <a:grpFill/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474341A4-B130-8806-B5C9-9317F5D8EAC7}"/>
              </a:ext>
            </a:extLst>
          </p:cNvPr>
          <p:cNvGrpSpPr/>
          <p:nvPr/>
        </p:nvGrpSpPr>
        <p:grpSpPr>
          <a:xfrm>
            <a:off x="430474" y="6329878"/>
            <a:ext cx="1661851" cy="206771"/>
            <a:chOff x="4847505" y="3270524"/>
            <a:chExt cx="2502690" cy="311390"/>
          </a:xfrm>
        </p:grpSpPr>
        <p:sp>
          <p:nvSpPr>
            <p:cNvPr id="196" name="Forma libre 195">
              <a:extLst>
                <a:ext uri="{FF2B5EF4-FFF2-40B4-BE49-F238E27FC236}">
                  <a16:creationId xmlns:a16="http://schemas.microsoft.com/office/drawing/2014/main" id="{A2B367B3-7B2B-97C1-9FB2-322686AA5FD1}"/>
                </a:ext>
              </a:extLst>
            </p:cNvPr>
            <p:cNvSpPr/>
            <p:nvPr/>
          </p:nvSpPr>
          <p:spPr>
            <a:xfrm>
              <a:off x="4993828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orma libre 200">
              <a:extLst>
                <a:ext uri="{FF2B5EF4-FFF2-40B4-BE49-F238E27FC236}">
                  <a16:creationId xmlns:a16="http://schemas.microsoft.com/office/drawing/2014/main" id="{2E973B57-28AC-1E20-0FD7-A894A2BDE169}"/>
                </a:ext>
              </a:extLst>
            </p:cNvPr>
            <p:cNvSpPr/>
            <p:nvPr/>
          </p:nvSpPr>
          <p:spPr>
            <a:xfrm>
              <a:off x="5196209" y="334095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orma libre 201">
              <a:extLst>
                <a:ext uri="{FF2B5EF4-FFF2-40B4-BE49-F238E27FC236}">
                  <a16:creationId xmlns:a16="http://schemas.microsoft.com/office/drawing/2014/main" id="{848C1E2E-AAE2-35EC-D696-DEFBCC30D3BC}"/>
                </a:ext>
              </a:extLst>
            </p:cNvPr>
            <p:cNvSpPr/>
            <p:nvPr/>
          </p:nvSpPr>
          <p:spPr>
            <a:xfrm>
              <a:off x="5502157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orma libre 206">
              <a:extLst>
                <a:ext uri="{FF2B5EF4-FFF2-40B4-BE49-F238E27FC236}">
                  <a16:creationId xmlns:a16="http://schemas.microsoft.com/office/drawing/2014/main" id="{34409550-B6CD-31D2-0990-15B33A1F270A}"/>
                </a:ext>
              </a:extLst>
            </p:cNvPr>
            <p:cNvSpPr/>
            <p:nvPr/>
          </p:nvSpPr>
          <p:spPr>
            <a:xfrm>
              <a:off x="5586720" y="334003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8774 h 176083"/>
                <a:gd name="connsiteX11" fmla="*/ 109267 w 154874"/>
                <a:gd name="connsiteY11" fmla="*/ 41704 h 176083"/>
                <a:gd name="connsiteX12" fmla="*/ 82663 w 154874"/>
                <a:gd name="connsiteY12" fmla="*/ 29656 h 176083"/>
                <a:gd name="connsiteX13" fmla="*/ 49408 w 154874"/>
                <a:gd name="connsiteY13" fmla="*/ 45411 h 176083"/>
                <a:gd name="connsiteX14" fmla="*/ 36106 w 154874"/>
                <a:gd name="connsiteY14" fmla="*/ 88969 h 176083"/>
                <a:gd name="connsiteX15" fmla="*/ 36106 w 154874"/>
                <a:gd name="connsiteY15" fmla="*/ 175157 h 176083"/>
                <a:gd name="connsiteX16" fmla="*/ 0 w 154874"/>
                <a:gd name="connsiteY16" fmla="*/ 175157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8774"/>
                  </a:lnTo>
                  <a:cubicBezTo>
                    <a:pt x="118769" y="62093"/>
                    <a:pt x="115918" y="50045"/>
                    <a:pt x="109267" y="41704"/>
                  </a:cubicBezTo>
                  <a:cubicBezTo>
                    <a:pt x="102616" y="33363"/>
                    <a:pt x="94065" y="29656"/>
                    <a:pt x="82663" y="29656"/>
                  </a:cubicBezTo>
                  <a:cubicBezTo>
                    <a:pt x="71261" y="29656"/>
                    <a:pt x="57959" y="35217"/>
                    <a:pt x="49408" y="45411"/>
                  </a:cubicBezTo>
                  <a:cubicBezTo>
                    <a:pt x="40856" y="56532"/>
                    <a:pt x="36106" y="70434"/>
                    <a:pt x="36106" y="88969"/>
                  </a:cubicBezTo>
                  <a:lnTo>
                    <a:pt x="36106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orma libre 207">
              <a:extLst>
                <a:ext uri="{FF2B5EF4-FFF2-40B4-BE49-F238E27FC236}">
                  <a16:creationId xmlns:a16="http://schemas.microsoft.com/office/drawing/2014/main" id="{8E8D2679-FD9A-32C5-5612-307043E48A1F}"/>
                </a:ext>
              </a:extLst>
            </p:cNvPr>
            <p:cNvSpPr/>
            <p:nvPr/>
          </p:nvSpPr>
          <p:spPr>
            <a:xfrm>
              <a:off x="5779600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9" name="Forma libre 208">
              <a:extLst>
                <a:ext uri="{FF2B5EF4-FFF2-40B4-BE49-F238E27FC236}">
                  <a16:creationId xmlns:a16="http://schemas.microsoft.com/office/drawing/2014/main" id="{C9FE9293-B504-DC24-E375-96B6BACD446D}"/>
                </a:ext>
              </a:extLst>
            </p:cNvPr>
            <p:cNvSpPr/>
            <p:nvPr/>
          </p:nvSpPr>
          <p:spPr>
            <a:xfrm>
              <a:off x="5853712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8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210" name="Gráfico 193">
              <a:extLst>
                <a:ext uri="{FF2B5EF4-FFF2-40B4-BE49-F238E27FC236}">
                  <a16:creationId xmlns:a16="http://schemas.microsoft.com/office/drawing/2014/main" id="{E0C2D0B3-2355-2EB3-FAF0-825F6A9586DA}"/>
                </a:ext>
              </a:extLst>
            </p:cNvPr>
            <p:cNvGrpSpPr/>
            <p:nvPr/>
          </p:nvGrpSpPr>
          <p:grpSpPr>
            <a:xfrm>
              <a:off x="4847505" y="3281645"/>
              <a:ext cx="123519" cy="234469"/>
              <a:chOff x="4847505" y="3281645"/>
              <a:chExt cx="123519" cy="234469"/>
            </a:xfrm>
          </p:grpSpPr>
          <p:sp>
            <p:nvSpPr>
              <p:cNvPr id="219" name="Forma libre 218">
                <a:extLst>
                  <a:ext uri="{FF2B5EF4-FFF2-40B4-BE49-F238E27FC236}">
                    <a16:creationId xmlns:a16="http://schemas.microsoft.com/office/drawing/2014/main" id="{AFA38BA1-AEE5-CBDC-AC0A-306C46D6325F}"/>
                  </a:ext>
                </a:extLst>
              </p:cNvPr>
              <p:cNvSpPr/>
              <p:nvPr/>
            </p:nvSpPr>
            <p:spPr>
              <a:xfrm>
                <a:off x="4847505" y="3281645"/>
                <a:ext cx="122569" cy="106577"/>
              </a:xfrm>
              <a:custGeom>
                <a:avLst/>
                <a:gdLst>
                  <a:gd name="connsiteX0" fmla="*/ 86463 w 122569"/>
                  <a:gd name="connsiteY0" fmla="*/ 106577 h 106577"/>
                  <a:gd name="connsiteX1" fmla="*/ 122569 w 122569"/>
                  <a:gd name="connsiteY1" fmla="*/ 106577 h 106577"/>
                  <a:gd name="connsiteX2" fmla="*/ 107367 w 122569"/>
                  <a:gd name="connsiteY2" fmla="*/ 53752 h 106577"/>
                  <a:gd name="connsiteX3" fmla="*/ 60809 w 122569"/>
                  <a:gd name="connsiteY3" fmla="*/ 12975 h 106577"/>
                  <a:gd name="connsiteX4" fmla="*/ 0 w 122569"/>
                  <a:gd name="connsiteY4" fmla="*/ 0 h 106577"/>
                  <a:gd name="connsiteX5" fmla="*/ 0 w 122569"/>
                  <a:gd name="connsiteY5" fmla="*/ 31510 h 106577"/>
                  <a:gd name="connsiteX6" fmla="*/ 60809 w 122569"/>
                  <a:gd name="connsiteY6" fmla="*/ 53752 h 106577"/>
                  <a:gd name="connsiteX7" fmla="*/ 85513 w 122569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569" h="106577">
                    <a:moveTo>
                      <a:pt x="86463" y="106577"/>
                    </a:moveTo>
                    <a:lnTo>
                      <a:pt x="122569" y="106577"/>
                    </a:lnTo>
                    <a:cubicBezTo>
                      <a:pt x="121619" y="86188"/>
                      <a:pt x="115918" y="68580"/>
                      <a:pt x="107367" y="53752"/>
                    </a:cubicBezTo>
                    <a:cubicBezTo>
                      <a:pt x="96915" y="36144"/>
                      <a:pt x="80763" y="22242"/>
                      <a:pt x="60809" y="12975"/>
                    </a:cubicBezTo>
                    <a:cubicBezTo>
                      <a:pt x="43707" y="5561"/>
                      <a:pt x="23754" y="927"/>
                      <a:pt x="0" y="0"/>
                    </a:cubicBezTo>
                    <a:lnTo>
                      <a:pt x="0" y="31510"/>
                    </a:lnTo>
                    <a:cubicBezTo>
                      <a:pt x="25654" y="33363"/>
                      <a:pt x="46557" y="40777"/>
                      <a:pt x="60809" y="53752"/>
                    </a:cubicBezTo>
                    <a:cubicBezTo>
                      <a:pt x="76012" y="66726"/>
                      <a:pt x="83613" y="84335"/>
                      <a:pt x="85513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0" name="Forma libre 219">
                <a:extLst>
                  <a:ext uri="{FF2B5EF4-FFF2-40B4-BE49-F238E27FC236}">
                    <a16:creationId xmlns:a16="http://schemas.microsoft.com/office/drawing/2014/main" id="{625DEC9D-C32F-65A4-AE15-04B8C1A88C2A}"/>
                  </a:ext>
                </a:extLst>
              </p:cNvPr>
              <p:cNvSpPr/>
              <p:nvPr/>
            </p:nvSpPr>
            <p:spPr>
              <a:xfrm>
                <a:off x="4847505" y="3408611"/>
                <a:ext cx="123519" cy="107503"/>
              </a:xfrm>
              <a:custGeom>
                <a:avLst/>
                <a:gdLst>
                  <a:gd name="connsiteX0" fmla="*/ 86463 w 123519"/>
                  <a:gd name="connsiteY0" fmla="*/ 0 h 107503"/>
                  <a:gd name="connsiteX1" fmla="*/ 60809 w 123519"/>
                  <a:gd name="connsiteY1" fmla="*/ 53752 h 107503"/>
                  <a:gd name="connsiteX2" fmla="*/ 0 w 123519"/>
                  <a:gd name="connsiteY2" fmla="*/ 75994 h 107503"/>
                  <a:gd name="connsiteX3" fmla="*/ 0 w 123519"/>
                  <a:gd name="connsiteY3" fmla="*/ 107504 h 107503"/>
                  <a:gd name="connsiteX4" fmla="*/ 59859 w 123519"/>
                  <a:gd name="connsiteY4" fmla="*/ 94529 h 107503"/>
                  <a:gd name="connsiteX5" fmla="*/ 107367 w 123519"/>
                  <a:gd name="connsiteY5" fmla="*/ 54679 h 107503"/>
                  <a:gd name="connsiteX6" fmla="*/ 123519 w 123519"/>
                  <a:gd name="connsiteY6" fmla="*/ 0 h 107503"/>
                  <a:gd name="connsiteX7" fmla="*/ 87414 w 123519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19" h="107503">
                    <a:moveTo>
                      <a:pt x="86463" y="0"/>
                    </a:moveTo>
                    <a:cubicBezTo>
                      <a:pt x="84563" y="23169"/>
                      <a:pt x="76012" y="40777"/>
                      <a:pt x="60809" y="53752"/>
                    </a:cubicBezTo>
                    <a:cubicBezTo>
                      <a:pt x="45607" y="66726"/>
                      <a:pt x="25654" y="74141"/>
                      <a:pt x="0" y="75994"/>
                    </a:cubicBezTo>
                    <a:lnTo>
                      <a:pt x="0" y="107504"/>
                    </a:lnTo>
                    <a:cubicBezTo>
                      <a:pt x="22804" y="106577"/>
                      <a:pt x="42757" y="101943"/>
                      <a:pt x="59859" y="94529"/>
                    </a:cubicBezTo>
                    <a:cubicBezTo>
                      <a:pt x="80763" y="85262"/>
                      <a:pt x="95965" y="72287"/>
                      <a:pt x="107367" y="54679"/>
                    </a:cubicBezTo>
                    <a:cubicBezTo>
                      <a:pt x="116868" y="38924"/>
                      <a:pt x="121619" y="21315"/>
                      <a:pt x="123519" y="0"/>
                    </a:cubicBezTo>
                    <a:lnTo>
                      <a:pt x="87414" y="0"/>
                    </a:lnTo>
                    <a:close/>
                  </a:path>
                </a:pathLst>
              </a:custGeom>
              <a:solidFill>
                <a:srgbClr val="07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211" name="Gráfico 193">
              <a:extLst>
                <a:ext uri="{FF2B5EF4-FFF2-40B4-BE49-F238E27FC236}">
                  <a16:creationId xmlns:a16="http://schemas.microsoft.com/office/drawing/2014/main" id="{8CF7CDC4-5698-ED99-7A91-EA1CE4BC26D7}"/>
                </a:ext>
              </a:extLst>
            </p:cNvPr>
            <p:cNvGrpSpPr/>
            <p:nvPr/>
          </p:nvGrpSpPr>
          <p:grpSpPr>
            <a:xfrm>
              <a:off x="6110252" y="3270524"/>
              <a:ext cx="1239943" cy="311390"/>
              <a:chOff x="6110252" y="3270524"/>
              <a:chExt cx="1239943" cy="311390"/>
            </a:xfrm>
            <a:solidFill>
              <a:srgbClr val="FFFFFF"/>
            </a:solidFill>
          </p:grpSpPr>
          <p:sp>
            <p:nvSpPr>
              <p:cNvPr id="212" name="Forma libre 211">
                <a:extLst>
                  <a:ext uri="{FF2B5EF4-FFF2-40B4-BE49-F238E27FC236}">
                    <a16:creationId xmlns:a16="http://schemas.microsoft.com/office/drawing/2014/main" id="{1AEF2CB8-C4EB-43A8-7A5A-63F0844F4B71}"/>
                  </a:ext>
                </a:extLst>
              </p:cNvPr>
              <p:cNvSpPr/>
              <p:nvPr/>
            </p:nvSpPr>
            <p:spPr>
              <a:xfrm>
                <a:off x="6110252" y="3277011"/>
                <a:ext cx="200481" cy="239103"/>
              </a:xfrm>
              <a:custGeom>
                <a:avLst/>
                <a:gdLst>
                  <a:gd name="connsiteX0" fmla="*/ 0 w 200481"/>
                  <a:gd name="connsiteY0" fmla="*/ 0 h 239103"/>
                  <a:gd name="connsiteX1" fmla="*/ 36106 w 200481"/>
                  <a:gd name="connsiteY1" fmla="*/ 0 h 239103"/>
                  <a:gd name="connsiteX2" fmla="*/ 164376 w 200481"/>
                  <a:gd name="connsiteY2" fmla="*/ 179791 h 239103"/>
                  <a:gd name="connsiteX3" fmla="*/ 164376 w 200481"/>
                  <a:gd name="connsiteY3" fmla="*/ 0 h 239103"/>
                  <a:gd name="connsiteX4" fmla="*/ 200481 w 200481"/>
                  <a:gd name="connsiteY4" fmla="*/ 0 h 239103"/>
                  <a:gd name="connsiteX5" fmla="*/ 200481 w 200481"/>
                  <a:gd name="connsiteY5" fmla="*/ 239103 h 239103"/>
                  <a:gd name="connsiteX6" fmla="*/ 164376 w 200481"/>
                  <a:gd name="connsiteY6" fmla="*/ 239103 h 239103"/>
                  <a:gd name="connsiteX7" fmla="*/ 36106 w 200481"/>
                  <a:gd name="connsiteY7" fmla="*/ 63946 h 239103"/>
                  <a:gd name="connsiteX8" fmla="*/ 36106 w 200481"/>
                  <a:gd name="connsiteY8" fmla="*/ 239103 h 239103"/>
                  <a:gd name="connsiteX9" fmla="*/ 0 w 200481"/>
                  <a:gd name="connsiteY9" fmla="*/ 239103 h 239103"/>
                  <a:gd name="connsiteX10" fmla="*/ 0 w 200481"/>
                  <a:gd name="connsiteY10" fmla="*/ 0 h 23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481" h="239103">
                    <a:moveTo>
                      <a:pt x="0" y="0"/>
                    </a:moveTo>
                    <a:lnTo>
                      <a:pt x="36106" y="0"/>
                    </a:lnTo>
                    <a:lnTo>
                      <a:pt x="164376" y="179791"/>
                    </a:lnTo>
                    <a:lnTo>
                      <a:pt x="164376" y="0"/>
                    </a:lnTo>
                    <a:lnTo>
                      <a:pt x="200481" y="0"/>
                    </a:lnTo>
                    <a:lnTo>
                      <a:pt x="200481" y="239103"/>
                    </a:lnTo>
                    <a:lnTo>
                      <a:pt x="164376" y="239103"/>
                    </a:lnTo>
                    <a:lnTo>
                      <a:pt x="36106" y="63946"/>
                    </a:lnTo>
                    <a:lnTo>
                      <a:pt x="36106" y="239103"/>
                    </a:lnTo>
                    <a:lnTo>
                      <a:pt x="0" y="239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3" name="Forma libre 212">
                <a:extLst>
                  <a:ext uri="{FF2B5EF4-FFF2-40B4-BE49-F238E27FC236}">
                    <a16:creationId xmlns:a16="http://schemas.microsoft.com/office/drawing/2014/main" id="{80739703-2CCA-ACA0-117E-FEFB1DCB3DF6}"/>
                  </a:ext>
                </a:extLst>
              </p:cNvPr>
              <p:cNvSpPr/>
              <p:nvPr/>
            </p:nvSpPr>
            <p:spPr>
              <a:xfrm>
                <a:off x="6341138" y="3337251"/>
                <a:ext cx="166275" cy="183497"/>
              </a:xfrm>
              <a:custGeom>
                <a:avLst/>
                <a:gdLst>
                  <a:gd name="connsiteX0" fmla="*/ 45607 w 166275"/>
                  <a:gd name="connsiteY0" fmla="*/ 173304 h 183497"/>
                  <a:gd name="connsiteX1" fmla="*/ 12352 w 166275"/>
                  <a:gd name="connsiteY1" fmla="*/ 141794 h 183497"/>
                  <a:gd name="connsiteX2" fmla="*/ 0 w 166275"/>
                  <a:gd name="connsiteY2" fmla="*/ 91749 h 183497"/>
                  <a:gd name="connsiteX3" fmla="*/ 11402 w 166275"/>
                  <a:gd name="connsiteY3" fmla="*/ 44484 h 183497"/>
                  <a:gd name="connsiteX4" fmla="*/ 41806 w 166275"/>
                  <a:gd name="connsiteY4" fmla="*/ 12048 h 183497"/>
                  <a:gd name="connsiteX5" fmla="*/ 86463 w 166275"/>
                  <a:gd name="connsiteY5" fmla="*/ 0 h 183497"/>
                  <a:gd name="connsiteX6" fmla="*/ 129220 w 166275"/>
                  <a:gd name="connsiteY6" fmla="*/ 11121 h 183497"/>
                  <a:gd name="connsiteX7" fmla="*/ 156774 w 166275"/>
                  <a:gd name="connsiteY7" fmla="*/ 41704 h 183497"/>
                  <a:gd name="connsiteX8" fmla="*/ 166276 w 166275"/>
                  <a:gd name="connsiteY8" fmla="*/ 83408 h 183497"/>
                  <a:gd name="connsiteX9" fmla="*/ 166276 w 166275"/>
                  <a:gd name="connsiteY9" fmla="*/ 106577 h 183497"/>
                  <a:gd name="connsiteX10" fmla="*/ 35155 w 166275"/>
                  <a:gd name="connsiteY10" fmla="*/ 106577 h 183497"/>
                  <a:gd name="connsiteX11" fmla="*/ 54158 w 166275"/>
                  <a:gd name="connsiteY11" fmla="*/ 140867 h 183497"/>
                  <a:gd name="connsiteX12" fmla="*/ 89314 w 166275"/>
                  <a:gd name="connsiteY12" fmla="*/ 152915 h 183497"/>
                  <a:gd name="connsiteX13" fmla="*/ 117818 w 166275"/>
                  <a:gd name="connsiteY13" fmla="*/ 146428 h 183497"/>
                  <a:gd name="connsiteX14" fmla="*/ 142522 w 166275"/>
                  <a:gd name="connsiteY14" fmla="*/ 127892 h 183497"/>
                  <a:gd name="connsiteX15" fmla="*/ 162475 w 166275"/>
                  <a:gd name="connsiteY15" fmla="*/ 148281 h 183497"/>
                  <a:gd name="connsiteX16" fmla="*/ 129220 w 166275"/>
                  <a:gd name="connsiteY16" fmla="*/ 174230 h 183497"/>
                  <a:gd name="connsiteX17" fmla="*/ 88364 w 166275"/>
                  <a:gd name="connsiteY17" fmla="*/ 183498 h 183497"/>
                  <a:gd name="connsiteX18" fmla="*/ 44657 w 166275"/>
                  <a:gd name="connsiteY18" fmla="*/ 173304 h 183497"/>
                  <a:gd name="connsiteX19" fmla="*/ 131120 w 166275"/>
                  <a:gd name="connsiteY19" fmla="*/ 78774 h 183497"/>
                  <a:gd name="connsiteX20" fmla="*/ 124469 w 166275"/>
                  <a:gd name="connsiteY20" fmla="*/ 52825 h 183497"/>
                  <a:gd name="connsiteX21" fmla="*/ 107367 w 166275"/>
                  <a:gd name="connsiteY21" fmla="*/ 36144 h 183497"/>
                  <a:gd name="connsiteX22" fmla="*/ 84563 w 166275"/>
                  <a:gd name="connsiteY22" fmla="*/ 30583 h 183497"/>
                  <a:gd name="connsiteX23" fmla="*/ 53208 w 166275"/>
                  <a:gd name="connsiteY23" fmla="*/ 43558 h 183497"/>
                  <a:gd name="connsiteX24" fmla="*/ 36106 w 166275"/>
                  <a:gd name="connsiteY24" fmla="*/ 79701 h 183497"/>
                  <a:gd name="connsiteX25" fmla="*/ 132071 w 166275"/>
                  <a:gd name="connsiteY25" fmla="*/ 79701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275" h="183497">
                    <a:moveTo>
                      <a:pt x="45607" y="173304"/>
                    </a:moveTo>
                    <a:cubicBezTo>
                      <a:pt x="32305" y="165889"/>
                      <a:pt x="20903" y="155695"/>
                      <a:pt x="12352" y="141794"/>
                    </a:cubicBezTo>
                    <a:cubicBezTo>
                      <a:pt x="3801" y="127892"/>
                      <a:pt x="0" y="111211"/>
                      <a:pt x="0" y="91749"/>
                    </a:cubicBezTo>
                    <a:cubicBezTo>
                      <a:pt x="0" y="72287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5109" y="3707"/>
                      <a:pt x="70311" y="0"/>
                      <a:pt x="86463" y="0"/>
                    </a:cubicBezTo>
                    <a:cubicBezTo>
                      <a:pt x="102616" y="0"/>
                      <a:pt x="116868" y="3707"/>
                      <a:pt x="129220" y="11121"/>
                    </a:cubicBezTo>
                    <a:cubicBezTo>
                      <a:pt x="141572" y="18535"/>
                      <a:pt x="151074" y="28729"/>
                      <a:pt x="156774" y="41704"/>
                    </a:cubicBezTo>
                    <a:cubicBezTo>
                      <a:pt x="163425" y="54679"/>
                      <a:pt x="166276" y="68580"/>
                      <a:pt x="166276" y="83408"/>
                    </a:cubicBezTo>
                    <a:lnTo>
                      <a:pt x="166276" y="106577"/>
                    </a:lnTo>
                    <a:lnTo>
                      <a:pt x="35155" y="106577"/>
                    </a:lnTo>
                    <a:cubicBezTo>
                      <a:pt x="38006" y="121405"/>
                      <a:pt x="44657" y="133453"/>
                      <a:pt x="54158" y="140867"/>
                    </a:cubicBezTo>
                    <a:cubicBezTo>
                      <a:pt x="64610" y="149208"/>
                      <a:pt x="76012" y="152915"/>
                      <a:pt x="89314" y="152915"/>
                    </a:cubicBezTo>
                    <a:cubicBezTo>
                      <a:pt x="102616" y="152915"/>
                      <a:pt x="108317" y="151061"/>
                      <a:pt x="117818" y="146428"/>
                    </a:cubicBezTo>
                    <a:cubicBezTo>
                      <a:pt x="127320" y="141794"/>
                      <a:pt x="135871" y="136233"/>
                      <a:pt x="142522" y="127892"/>
                    </a:cubicBezTo>
                    <a:lnTo>
                      <a:pt x="162475" y="148281"/>
                    </a:lnTo>
                    <a:cubicBezTo>
                      <a:pt x="153924" y="159402"/>
                      <a:pt x="142522" y="167743"/>
                      <a:pt x="129220" y="174230"/>
                    </a:cubicBezTo>
                    <a:cubicBezTo>
                      <a:pt x="115918" y="179791"/>
                      <a:pt x="102616" y="183498"/>
                      <a:pt x="88364" y="183498"/>
                    </a:cubicBezTo>
                    <a:cubicBezTo>
                      <a:pt x="74112" y="183498"/>
                      <a:pt x="57959" y="179791"/>
                      <a:pt x="44657" y="173304"/>
                    </a:cubicBezTo>
                    <a:close/>
                    <a:moveTo>
                      <a:pt x="131120" y="78774"/>
                    </a:moveTo>
                    <a:cubicBezTo>
                      <a:pt x="131120" y="68580"/>
                      <a:pt x="128270" y="60239"/>
                      <a:pt x="124469" y="52825"/>
                    </a:cubicBezTo>
                    <a:cubicBezTo>
                      <a:pt x="119719" y="45411"/>
                      <a:pt x="114018" y="39851"/>
                      <a:pt x="107367" y="36144"/>
                    </a:cubicBezTo>
                    <a:cubicBezTo>
                      <a:pt x="100716" y="32436"/>
                      <a:pt x="93115" y="30583"/>
                      <a:pt x="84563" y="30583"/>
                    </a:cubicBezTo>
                    <a:cubicBezTo>
                      <a:pt x="73161" y="30583"/>
                      <a:pt x="62710" y="35217"/>
                      <a:pt x="53208" y="43558"/>
                    </a:cubicBezTo>
                    <a:cubicBezTo>
                      <a:pt x="43707" y="51898"/>
                      <a:pt x="38006" y="63946"/>
                      <a:pt x="36106" y="79701"/>
                    </a:cubicBezTo>
                    <a:lnTo>
                      <a:pt x="132071" y="797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4" name="Forma libre 213">
                <a:extLst>
                  <a:ext uri="{FF2B5EF4-FFF2-40B4-BE49-F238E27FC236}">
                    <a16:creationId xmlns:a16="http://schemas.microsoft.com/office/drawing/2014/main" id="{252E161D-8D76-A418-0661-0623792624CD}"/>
                  </a:ext>
                </a:extLst>
              </p:cNvPr>
              <p:cNvSpPr/>
              <p:nvPr/>
            </p:nvSpPr>
            <p:spPr>
              <a:xfrm>
                <a:off x="6525466" y="3339104"/>
                <a:ext cx="177677" cy="242810"/>
              </a:xfrm>
              <a:custGeom>
                <a:avLst/>
                <a:gdLst>
                  <a:gd name="connsiteX0" fmla="*/ 81713 w 177677"/>
                  <a:gd name="connsiteY0" fmla="*/ 119552 h 242810"/>
                  <a:gd name="connsiteX1" fmla="*/ 81713 w 177677"/>
                  <a:gd name="connsiteY1" fmla="*/ 143647 h 242810"/>
                  <a:gd name="connsiteX2" fmla="*/ 88364 w 177677"/>
                  <a:gd name="connsiteY2" fmla="*/ 143647 h 242810"/>
                  <a:gd name="connsiteX3" fmla="*/ 129220 w 177677"/>
                  <a:gd name="connsiteY3" fmla="*/ 148281 h 242810"/>
                  <a:gd name="connsiteX4" fmla="*/ 163425 w 177677"/>
                  <a:gd name="connsiteY4" fmla="*/ 164036 h 242810"/>
                  <a:gd name="connsiteX5" fmla="*/ 177678 w 177677"/>
                  <a:gd name="connsiteY5" fmla="*/ 193692 h 242810"/>
                  <a:gd name="connsiteX6" fmla="*/ 153924 w 177677"/>
                  <a:gd name="connsiteY6" fmla="*/ 229836 h 242810"/>
                  <a:gd name="connsiteX7" fmla="*/ 86464 w 177677"/>
                  <a:gd name="connsiteY7" fmla="*/ 242810 h 242810"/>
                  <a:gd name="connsiteX8" fmla="*/ 22804 w 177677"/>
                  <a:gd name="connsiteY8" fmla="*/ 229836 h 242810"/>
                  <a:gd name="connsiteX9" fmla="*/ 0 w 177677"/>
                  <a:gd name="connsiteY9" fmla="*/ 193692 h 242810"/>
                  <a:gd name="connsiteX10" fmla="*/ 14252 w 177677"/>
                  <a:gd name="connsiteY10" fmla="*/ 164036 h 242810"/>
                  <a:gd name="connsiteX11" fmla="*/ 51308 w 177677"/>
                  <a:gd name="connsiteY11" fmla="*/ 147354 h 242810"/>
                  <a:gd name="connsiteX12" fmla="*/ 51308 w 177677"/>
                  <a:gd name="connsiteY12" fmla="*/ 114918 h 242810"/>
                  <a:gd name="connsiteX13" fmla="*/ 21853 w 177677"/>
                  <a:gd name="connsiteY13" fmla="*/ 94529 h 242810"/>
                  <a:gd name="connsiteX14" fmla="*/ 11402 w 177677"/>
                  <a:gd name="connsiteY14" fmla="*/ 62093 h 242810"/>
                  <a:gd name="connsiteX15" fmla="*/ 20903 w 177677"/>
                  <a:gd name="connsiteY15" fmla="*/ 30583 h 242810"/>
                  <a:gd name="connsiteX16" fmla="*/ 48458 w 177677"/>
                  <a:gd name="connsiteY16" fmla="*/ 8341 h 242810"/>
                  <a:gd name="connsiteX17" fmla="*/ 88364 w 177677"/>
                  <a:gd name="connsiteY17" fmla="*/ 0 h 242810"/>
                  <a:gd name="connsiteX18" fmla="*/ 172927 w 177677"/>
                  <a:gd name="connsiteY18" fmla="*/ 0 h 242810"/>
                  <a:gd name="connsiteX19" fmla="*/ 172927 w 177677"/>
                  <a:gd name="connsiteY19" fmla="*/ 25022 h 242810"/>
                  <a:gd name="connsiteX20" fmla="*/ 133971 w 177677"/>
                  <a:gd name="connsiteY20" fmla="*/ 25022 h 242810"/>
                  <a:gd name="connsiteX21" fmla="*/ 133971 w 177677"/>
                  <a:gd name="connsiteY21" fmla="*/ 27803 h 242810"/>
                  <a:gd name="connsiteX22" fmla="*/ 159625 w 177677"/>
                  <a:gd name="connsiteY22" fmla="*/ 67653 h 242810"/>
                  <a:gd name="connsiteX23" fmla="*/ 150123 w 177677"/>
                  <a:gd name="connsiteY23" fmla="*/ 94529 h 242810"/>
                  <a:gd name="connsiteX24" fmla="*/ 123519 w 177677"/>
                  <a:gd name="connsiteY24" fmla="*/ 113064 h 242810"/>
                  <a:gd name="connsiteX25" fmla="*/ 84563 w 177677"/>
                  <a:gd name="connsiteY25" fmla="*/ 119552 h 242810"/>
                  <a:gd name="connsiteX26" fmla="*/ 81713 w 177677"/>
                  <a:gd name="connsiteY26" fmla="*/ 119552 h 242810"/>
                  <a:gd name="connsiteX27" fmla="*/ 49408 w 177677"/>
                  <a:gd name="connsiteY27" fmla="*/ 205740 h 242810"/>
                  <a:gd name="connsiteX28" fmla="*/ 88364 w 177677"/>
                  <a:gd name="connsiteY28" fmla="*/ 210374 h 242810"/>
                  <a:gd name="connsiteX29" fmla="*/ 129220 w 177677"/>
                  <a:gd name="connsiteY29" fmla="*/ 205740 h 242810"/>
                  <a:gd name="connsiteX30" fmla="*/ 144422 w 177677"/>
                  <a:gd name="connsiteY30" fmla="*/ 191839 h 242810"/>
                  <a:gd name="connsiteX31" fmla="*/ 129220 w 177677"/>
                  <a:gd name="connsiteY31" fmla="*/ 177011 h 242810"/>
                  <a:gd name="connsiteX32" fmla="*/ 90264 w 177677"/>
                  <a:gd name="connsiteY32" fmla="*/ 172377 h 242810"/>
                  <a:gd name="connsiteX33" fmla="*/ 50358 w 177677"/>
                  <a:gd name="connsiteY33" fmla="*/ 177011 h 242810"/>
                  <a:gd name="connsiteX34" fmla="*/ 35155 w 177677"/>
                  <a:gd name="connsiteY34" fmla="*/ 191839 h 242810"/>
                  <a:gd name="connsiteX35" fmla="*/ 49408 w 177677"/>
                  <a:gd name="connsiteY35" fmla="*/ 204813 h 242810"/>
                  <a:gd name="connsiteX36" fmla="*/ 57959 w 177677"/>
                  <a:gd name="connsiteY36" fmla="*/ 83408 h 242810"/>
                  <a:gd name="connsiteX37" fmla="*/ 86464 w 177677"/>
                  <a:gd name="connsiteY37" fmla="*/ 91749 h 242810"/>
                  <a:gd name="connsiteX38" fmla="*/ 114018 w 177677"/>
                  <a:gd name="connsiteY38" fmla="*/ 83408 h 242810"/>
                  <a:gd name="connsiteX39" fmla="*/ 124469 w 177677"/>
                  <a:gd name="connsiteY39" fmla="*/ 63019 h 242810"/>
                  <a:gd name="connsiteX40" fmla="*/ 114018 w 177677"/>
                  <a:gd name="connsiteY40" fmla="*/ 40777 h 242810"/>
                  <a:gd name="connsiteX41" fmla="*/ 86464 w 177677"/>
                  <a:gd name="connsiteY41" fmla="*/ 31510 h 242810"/>
                  <a:gd name="connsiteX42" fmla="*/ 57009 w 177677"/>
                  <a:gd name="connsiteY42" fmla="*/ 40777 h 242810"/>
                  <a:gd name="connsiteX43" fmla="*/ 46557 w 177677"/>
                  <a:gd name="connsiteY43" fmla="*/ 62093 h 242810"/>
                  <a:gd name="connsiteX44" fmla="*/ 57009 w 177677"/>
                  <a:gd name="connsiteY44" fmla="*/ 82481 h 24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7677" h="242810">
                    <a:moveTo>
                      <a:pt x="81713" y="119552"/>
                    </a:moveTo>
                    <a:lnTo>
                      <a:pt x="81713" y="143647"/>
                    </a:lnTo>
                    <a:lnTo>
                      <a:pt x="88364" y="143647"/>
                    </a:lnTo>
                    <a:cubicBezTo>
                      <a:pt x="101666" y="143647"/>
                      <a:pt x="114968" y="145501"/>
                      <a:pt x="129220" y="148281"/>
                    </a:cubicBezTo>
                    <a:cubicBezTo>
                      <a:pt x="142522" y="151061"/>
                      <a:pt x="154874" y="156622"/>
                      <a:pt x="163425" y="164036"/>
                    </a:cubicBezTo>
                    <a:cubicBezTo>
                      <a:pt x="171977" y="171450"/>
                      <a:pt x="177678" y="181644"/>
                      <a:pt x="177678" y="193692"/>
                    </a:cubicBezTo>
                    <a:cubicBezTo>
                      <a:pt x="177678" y="205740"/>
                      <a:pt x="170077" y="221495"/>
                      <a:pt x="153924" y="229836"/>
                    </a:cubicBezTo>
                    <a:cubicBezTo>
                      <a:pt x="138722" y="238176"/>
                      <a:pt x="115918" y="242810"/>
                      <a:pt x="86464" y="242810"/>
                    </a:cubicBezTo>
                    <a:cubicBezTo>
                      <a:pt x="57009" y="242810"/>
                      <a:pt x="38006" y="238176"/>
                      <a:pt x="22804" y="229836"/>
                    </a:cubicBezTo>
                    <a:cubicBezTo>
                      <a:pt x="7601" y="221495"/>
                      <a:pt x="0" y="209447"/>
                      <a:pt x="0" y="193692"/>
                    </a:cubicBezTo>
                    <a:cubicBezTo>
                      <a:pt x="0" y="177937"/>
                      <a:pt x="4751" y="171450"/>
                      <a:pt x="14252" y="164036"/>
                    </a:cubicBezTo>
                    <a:cubicBezTo>
                      <a:pt x="23754" y="156622"/>
                      <a:pt x="36106" y="151061"/>
                      <a:pt x="51308" y="147354"/>
                    </a:cubicBezTo>
                    <a:lnTo>
                      <a:pt x="51308" y="114918"/>
                    </a:lnTo>
                    <a:cubicBezTo>
                      <a:pt x="38956" y="110284"/>
                      <a:pt x="28504" y="103797"/>
                      <a:pt x="21853" y="94529"/>
                    </a:cubicBezTo>
                    <a:cubicBezTo>
                      <a:pt x="14252" y="85262"/>
                      <a:pt x="11402" y="74141"/>
                      <a:pt x="11402" y="62093"/>
                    </a:cubicBezTo>
                    <a:cubicBezTo>
                      <a:pt x="11402" y="50045"/>
                      <a:pt x="14252" y="39851"/>
                      <a:pt x="20903" y="30583"/>
                    </a:cubicBezTo>
                    <a:cubicBezTo>
                      <a:pt x="27554" y="21315"/>
                      <a:pt x="37056" y="13901"/>
                      <a:pt x="48458" y="8341"/>
                    </a:cubicBezTo>
                    <a:cubicBezTo>
                      <a:pt x="59859" y="2780"/>
                      <a:pt x="74112" y="0"/>
                      <a:pt x="88364" y="0"/>
                    </a:cubicBezTo>
                    <a:lnTo>
                      <a:pt x="172927" y="0"/>
                    </a:lnTo>
                    <a:lnTo>
                      <a:pt x="172927" y="25022"/>
                    </a:lnTo>
                    <a:lnTo>
                      <a:pt x="133971" y="25022"/>
                    </a:lnTo>
                    <a:lnTo>
                      <a:pt x="133971" y="27803"/>
                    </a:lnTo>
                    <a:cubicBezTo>
                      <a:pt x="151074" y="37070"/>
                      <a:pt x="159625" y="50045"/>
                      <a:pt x="159625" y="67653"/>
                    </a:cubicBezTo>
                    <a:cubicBezTo>
                      <a:pt x="159625" y="85262"/>
                      <a:pt x="156774" y="86188"/>
                      <a:pt x="150123" y="94529"/>
                    </a:cubicBezTo>
                    <a:cubicBezTo>
                      <a:pt x="143472" y="102870"/>
                      <a:pt x="134921" y="108431"/>
                      <a:pt x="123519" y="113064"/>
                    </a:cubicBezTo>
                    <a:cubicBezTo>
                      <a:pt x="112118" y="117698"/>
                      <a:pt x="98815" y="119552"/>
                      <a:pt x="84563" y="119552"/>
                    </a:cubicBezTo>
                    <a:lnTo>
                      <a:pt x="81713" y="119552"/>
                    </a:lnTo>
                    <a:close/>
                    <a:moveTo>
                      <a:pt x="49408" y="205740"/>
                    </a:moveTo>
                    <a:cubicBezTo>
                      <a:pt x="58909" y="208520"/>
                      <a:pt x="72211" y="210374"/>
                      <a:pt x="88364" y="210374"/>
                    </a:cubicBezTo>
                    <a:cubicBezTo>
                      <a:pt x="104516" y="210374"/>
                      <a:pt x="118769" y="208520"/>
                      <a:pt x="129220" y="205740"/>
                    </a:cubicBezTo>
                    <a:cubicBezTo>
                      <a:pt x="138722" y="202960"/>
                      <a:pt x="144422" y="198326"/>
                      <a:pt x="144422" y="191839"/>
                    </a:cubicBezTo>
                    <a:cubicBezTo>
                      <a:pt x="144422" y="185351"/>
                      <a:pt x="139672" y="179791"/>
                      <a:pt x="129220" y="177011"/>
                    </a:cubicBezTo>
                    <a:cubicBezTo>
                      <a:pt x="119719" y="173304"/>
                      <a:pt x="106417" y="172377"/>
                      <a:pt x="90264" y="172377"/>
                    </a:cubicBezTo>
                    <a:cubicBezTo>
                      <a:pt x="74112" y="172377"/>
                      <a:pt x="60810" y="174230"/>
                      <a:pt x="50358" y="177011"/>
                    </a:cubicBezTo>
                    <a:cubicBezTo>
                      <a:pt x="39906" y="179791"/>
                      <a:pt x="35155" y="185351"/>
                      <a:pt x="35155" y="191839"/>
                    </a:cubicBezTo>
                    <a:cubicBezTo>
                      <a:pt x="35155" y="198326"/>
                      <a:pt x="39906" y="202033"/>
                      <a:pt x="49408" y="204813"/>
                    </a:cubicBezTo>
                    <a:close/>
                    <a:moveTo>
                      <a:pt x="57959" y="83408"/>
                    </a:moveTo>
                    <a:cubicBezTo>
                      <a:pt x="64610" y="88969"/>
                      <a:pt x="75062" y="91749"/>
                      <a:pt x="86464" y="91749"/>
                    </a:cubicBezTo>
                    <a:cubicBezTo>
                      <a:pt x="97865" y="91749"/>
                      <a:pt x="107367" y="88969"/>
                      <a:pt x="114018" y="83408"/>
                    </a:cubicBezTo>
                    <a:cubicBezTo>
                      <a:pt x="121619" y="77848"/>
                      <a:pt x="124469" y="71360"/>
                      <a:pt x="124469" y="63019"/>
                    </a:cubicBezTo>
                    <a:cubicBezTo>
                      <a:pt x="124469" y="54679"/>
                      <a:pt x="120669" y="47265"/>
                      <a:pt x="114018" y="40777"/>
                    </a:cubicBezTo>
                    <a:cubicBezTo>
                      <a:pt x="107367" y="34290"/>
                      <a:pt x="97865" y="31510"/>
                      <a:pt x="86464" y="31510"/>
                    </a:cubicBezTo>
                    <a:cubicBezTo>
                      <a:pt x="75062" y="31510"/>
                      <a:pt x="64610" y="34290"/>
                      <a:pt x="57009" y="40777"/>
                    </a:cubicBezTo>
                    <a:cubicBezTo>
                      <a:pt x="49408" y="47265"/>
                      <a:pt x="46557" y="53752"/>
                      <a:pt x="46557" y="62093"/>
                    </a:cubicBezTo>
                    <a:cubicBezTo>
                      <a:pt x="46557" y="70434"/>
                      <a:pt x="50358" y="76921"/>
                      <a:pt x="57009" y="82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5" name="Forma libre 214">
                <a:extLst>
                  <a:ext uri="{FF2B5EF4-FFF2-40B4-BE49-F238E27FC236}">
                    <a16:creationId xmlns:a16="http://schemas.microsoft.com/office/drawing/2014/main" id="{E3089632-C8AA-B5EE-4CEC-DDFF819C207F}"/>
                  </a:ext>
                </a:extLst>
              </p:cNvPr>
              <p:cNvSpPr/>
              <p:nvPr/>
            </p:nvSpPr>
            <p:spPr>
              <a:xfrm>
                <a:off x="6717396" y="3337251"/>
                <a:ext cx="172927" cy="183497"/>
              </a:xfrm>
              <a:custGeom>
                <a:avLst/>
                <a:gdLst>
                  <a:gd name="connsiteX0" fmla="*/ 40856 w 172927"/>
                  <a:gd name="connsiteY0" fmla="*/ 171450 h 183497"/>
                  <a:gd name="connsiteX1" fmla="*/ 10452 w 172927"/>
                  <a:gd name="connsiteY1" fmla="*/ 139014 h 183497"/>
                  <a:gd name="connsiteX2" fmla="*/ 0 w 172927"/>
                  <a:gd name="connsiteY2" fmla="*/ 91749 h 183497"/>
                  <a:gd name="connsiteX3" fmla="*/ 11402 w 172927"/>
                  <a:gd name="connsiteY3" fmla="*/ 44484 h 183497"/>
                  <a:gd name="connsiteX4" fmla="*/ 41807 w 172927"/>
                  <a:gd name="connsiteY4" fmla="*/ 12048 h 183497"/>
                  <a:gd name="connsiteX5" fmla="*/ 87414 w 172927"/>
                  <a:gd name="connsiteY5" fmla="*/ 0 h 183497"/>
                  <a:gd name="connsiteX6" fmla="*/ 132071 w 172927"/>
                  <a:gd name="connsiteY6" fmla="*/ 12048 h 183497"/>
                  <a:gd name="connsiteX7" fmla="*/ 162475 w 172927"/>
                  <a:gd name="connsiteY7" fmla="*/ 44484 h 183497"/>
                  <a:gd name="connsiteX8" fmla="*/ 172927 w 172927"/>
                  <a:gd name="connsiteY8" fmla="*/ 91749 h 183497"/>
                  <a:gd name="connsiteX9" fmla="*/ 161525 w 172927"/>
                  <a:gd name="connsiteY9" fmla="*/ 138087 h 183497"/>
                  <a:gd name="connsiteX10" fmla="*/ 131120 w 172927"/>
                  <a:gd name="connsiteY10" fmla="*/ 171450 h 183497"/>
                  <a:gd name="connsiteX11" fmla="*/ 86464 w 172927"/>
                  <a:gd name="connsiteY11" fmla="*/ 183498 h 183497"/>
                  <a:gd name="connsiteX12" fmla="*/ 41807 w 172927"/>
                  <a:gd name="connsiteY12" fmla="*/ 171450 h 183497"/>
                  <a:gd name="connsiteX13" fmla="*/ 47507 w 172927"/>
                  <a:gd name="connsiteY13" fmla="*/ 135306 h 183497"/>
                  <a:gd name="connsiteX14" fmla="*/ 85513 w 172927"/>
                  <a:gd name="connsiteY14" fmla="*/ 152915 h 183497"/>
                  <a:gd name="connsiteX15" fmla="*/ 122569 w 172927"/>
                  <a:gd name="connsiteY15" fmla="*/ 135306 h 183497"/>
                  <a:gd name="connsiteX16" fmla="*/ 136821 w 172927"/>
                  <a:gd name="connsiteY16" fmla="*/ 91749 h 183497"/>
                  <a:gd name="connsiteX17" fmla="*/ 123519 w 172927"/>
                  <a:gd name="connsiteY17" fmla="*/ 48191 h 183497"/>
                  <a:gd name="connsiteX18" fmla="*/ 86464 w 172927"/>
                  <a:gd name="connsiteY18" fmla="*/ 30583 h 183497"/>
                  <a:gd name="connsiteX19" fmla="*/ 48458 w 172927"/>
                  <a:gd name="connsiteY19" fmla="*/ 48191 h 183497"/>
                  <a:gd name="connsiteX20" fmla="*/ 34205 w 172927"/>
                  <a:gd name="connsiteY20" fmla="*/ 91749 h 183497"/>
                  <a:gd name="connsiteX21" fmla="*/ 47507 w 172927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7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7" y="12048"/>
                    </a:cubicBezTo>
                    <a:cubicBezTo>
                      <a:pt x="54159" y="4634"/>
                      <a:pt x="70311" y="0"/>
                      <a:pt x="87414" y="0"/>
                    </a:cubicBezTo>
                    <a:cubicBezTo>
                      <a:pt x="104516" y="0"/>
                      <a:pt x="118769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3" y="163109"/>
                      <a:pt x="131120" y="171450"/>
                    </a:cubicBezTo>
                    <a:cubicBezTo>
                      <a:pt x="117818" y="179791"/>
                      <a:pt x="103566" y="183498"/>
                      <a:pt x="86464" y="183498"/>
                    </a:cubicBezTo>
                    <a:cubicBezTo>
                      <a:pt x="69361" y="183498"/>
                      <a:pt x="55109" y="179791"/>
                      <a:pt x="41807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4" y="30583"/>
                    </a:cubicBezTo>
                    <a:cubicBezTo>
                      <a:pt x="70311" y="30583"/>
                      <a:pt x="57959" y="36144"/>
                      <a:pt x="48458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6" name="Forma libre 215">
                <a:extLst>
                  <a:ext uri="{FF2B5EF4-FFF2-40B4-BE49-F238E27FC236}">
                    <a16:creationId xmlns:a16="http://schemas.microsoft.com/office/drawing/2014/main" id="{99841217-F74E-7841-CD10-118111ACDCAD}"/>
                  </a:ext>
                </a:extLst>
              </p:cNvPr>
              <p:cNvSpPr/>
              <p:nvPr/>
            </p:nvSpPr>
            <p:spPr>
              <a:xfrm>
                <a:off x="6912177" y="3337251"/>
                <a:ext cx="164375" cy="181644"/>
              </a:xfrm>
              <a:custGeom>
                <a:avLst/>
                <a:gdLst>
                  <a:gd name="connsiteX0" fmla="*/ 42757 w 164375"/>
                  <a:gd name="connsiteY0" fmla="*/ 172377 h 181644"/>
                  <a:gd name="connsiteX1" fmla="*/ 11402 w 164375"/>
                  <a:gd name="connsiteY1" fmla="*/ 139940 h 181644"/>
                  <a:gd name="connsiteX2" fmla="*/ 0 w 164375"/>
                  <a:gd name="connsiteY2" fmla="*/ 92676 h 181644"/>
                  <a:gd name="connsiteX3" fmla="*/ 11402 w 164375"/>
                  <a:gd name="connsiteY3" fmla="*/ 45411 h 181644"/>
                  <a:gd name="connsiteX4" fmla="*/ 42757 w 164375"/>
                  <a:gd name="connsiteY4" fmla="*/ 12048 h 181644"/>
                  <a:gd name="connsiteX5" fmla="*/ 86464 w 164375"/>
                  <a:gd name="connsiteY5" fmla="*/ 0 h 181644"/>
                  <a:gd name="connsiteX6" fmla="*/ 133021 w 164375"/>
                  <a:gd name="connsiteY6" fmla="*/ 14828 h 181644"/>
                  <a:gd name="connsiteX7" fmla="*/ 160575 w 164375"/>
                  <a:gd name="connsiteY7" fmla="*/ 54679 h 181644"/>
                  <a:gd name="connsiteX8" fmla="*/ 131120 w 164375"/>
                  <a:gd name="connsiteY8" fmla="*/ 66726 h 181644"/>
                  <a:gd name="connsiteX9" fmla="*/ 113068 w 164375"/>
                  <a:gd name="connsiteY9" fmla="*/ 38924 h 181644"/>
                  <a:gd name="connsiteX10" fmla="*/ 86464 w 164375"/>
                  <a:gd name="connsiteY10" fmla="*/ 29656 h 181644"/>
                  <a:gd name="connsiteX11" fmla="*/ 61760 w 164375"/>
                  <a:gd name="connsiteY11" fmla="*/ 37070 h 181644"/>
                  <a:gd name="connsiteX12" fmla="*/ 42757 w 164375"/>
                  <a:gd name="connsiteY12" fmla="*/ 58386 h 181644"/>
                  <a:gd name="connsiteX13" fmla="*/ 35156 w 164375"/>
                  <a:gd name="connsiteY13" fmla="*/ 91749 h 181644"/>
                  <a:gd name="connsiteX14" fmla="*/ 41807 w 164375"/>
                  <a:gd name="connsiteY14" fmla="*/ 122332 h 181644"/>
                  <a:gd name="connsiteX15" fmla="*/ 60810 w 164375"/>
                  <a:gd name="connsiteY15" fmla="*/ 143647 h 181644"/>
                  <a:gd name="connsiteX16" fmla="*/ 88364 w 164375"/>
                  <a:gd name="connsiteY16" fmla="*/ 151061 h 181644"/>
                  <a:gd name="connsiteX17" fmla="*/ 117818 w 164375"/>
                  <a:gd name="connsiteY17" fmla="*/ 142721 h 181644"/>
                  <a:gd name="connsiteX18" fmla="*/ 139672 w 164375"/>
                  <a:gd name="connsiteY18" fmla="*/ 119552 h 181644"/>
                  <a:gd name="connsiteX19" fmla="*/ 164376 w 164375"/>
                  <a:gd name="connsiteY19" fmla="*/ 137160 h 181644"/>
                  <a:gd name="connsiteX20" fmla="*/ 86464 w 164375"/>
                  <a:gd name="connsiteY20" fmla="*/ 181644 h 181644"/>
                  <a:gd name="connsiteX21" fmla="*/ 42757 w 164375"/>
                  <a:gd name="connsiteY21" fmla="*/ 170523 h 18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375" h="181644">
                    <a:moveTo>
                      <a:pt x="42757" y="172377"/>
                    </a:moveTo>
                    <a:cubicBezTo>
                      <a:pt x="29455" y="164963"/>
                      <a:pt x="19003" y="153842"/>
                      <a:pt x="11402" y="139940"/>
                    </a:cubicBezTo>
                    <a:cubicBezTo>
                      <a:pt x="3801" y="126039"/>
                      <a:pt x="0" y="110284"/>
                      <a:pt x="0" y="92676"/>
                    </a:cubicBezTo>
                    <a:cubicBezTo>
                      <a:pt x="0" y="75067"/>
                      <a:pt x="3801" y="59312"/>
                      <a:pt x="11402" y="45411"/>
                    </a:cubicBezTo>
                    <a:cubicBezTo>
                      <a:pt x="19003" y="31510"/>
                      <a:pt x="29455" y="20389"/>
                      <a:pt x="42757" y="12048"/>
                    </a:cubicBezTo>
                    <a:cubicBezTo>
                      <a:pt x="56059" y="3707"/>
                      <a:pt x="70311" y="0"/>
                      <a:pt x="86464" y="0"/>
                    </a:cubicBezTo>
                    <a:cubicBezTo>
                      <a:pt x="102616" y="0"/>
                      <a:pt x="119719" y="4634"/>
                      <a:pt x="133021" y="14828"/>
                    </a:cubicBezTo>
                    <a:cubicBezTo>
                      <a:pt x="146323" y="25022"/>
                      <a:pt x="154874" y="37997"/>
                      <a:pt x="160575" y="54679"/>
                    </a:cubicBezTo>
                    <a:lnTo>
                      <a:pt x="131120" y="66726"/>
                    </a:lnTo>
                    <a:cubicBezTo>
                      <a:pt x="126370" y="54679"/>
                      <a:pt x="119719" y="45411"/>
                      <a:pt x="113068" y="38924"/>
                    </a:cubicBezTo>
                    <a:cubicBezTo>
                      <a:pt x="106417" y="33363"/>
                      <a:pt x="97865" y="29656"/>
                      <a:pt x="86464" y="29656"/>
                    </a:cubicBezTo>
                    <a:cubicBezTo>
                      <a:pt x="75062" y="29656"/>
                      <a:pt x="69361" y="32436"/>
                      <a:pt x="61760" y="37070"/>
                    </a:cubicBezTo>
                    <a:cubicBezTo>
                      <a:pt x="54159" y="41704"/>
                      <a:pt x="47507" y="49118"/>
                      <a:pt x="42757" y="58386"/>
                    </a:cubicBezTo>
                    <a:cubicBezTo>
                      <a:pt x="38006" y="67653"/>
                      <a:pt x="35156" y="78774"/>
                      <a:pt x="35156" y="91749"/>
                    </a:cubicBezTo>
                    <a:cubicBezTo>
                      <a:pt x="35156" y="104724"/>
                      <a:pt x="37056" y="113991"/>
                      <a:pt x="41807" y="122332"/>
                    </a:cubicBezTo>
                    <a:cubicBezTo>
                      <a:pt x="46557" y="130673"/>
                      <a:pt x="53208" y="139014"/>
                      <a:pt x="60810" y="143647"/>
                    </a:cubicBezTo>
                    <a:cubicBezTo>
                      <a:pt x="69361" y="149208"/>
                      <a:pt x="77912" y="151061"/>
                      <a:pt x="88364" y="151061"/>
                    </a:cubicBezTo>
                    <a:cubicBezTo>
                      <a:pt x="98815" y="151061"/>
                      <a:pt x="109267" y="148281"/>
                      <a:pt x="117818" y="142721"/>
                    </a:cubicBezTo>
                    <a:cubicBezTo>
                      <a:pt x="126370" y="137160"/>
                      <a:pt x="133971" y="129746"/>
                      <a:pt x="139672" y="119552"/>
                    </a:cubicBezTo>
                    <a:lnTo>
                      <a:pt x="164376" y="137160"/>
                    </a:lnTo>
                    <a:cubicBezTo>
                      <a:pt x="147273" y="166816"/>
                      <a:pt x="120669" y="181644"/>
                      <a:pt x="86464" y="181644"/>
                    </a:cubicBezTo>
                    <a:cubicBezTo>
                      <a:pt x="52258" y="181644"/>
                      <a:pt x="56059" y="177937"/>
                      <a:pt x="42757" y="170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7" name="Forma libre 216">
                <a:extLst>
                  <a:ext uri="{FF2B5EF4-FFF2-40B4-BE49-F238E27FC236}">
                    <a16:creationId xmlns:a16="http://schemas.microsoft.com/office/drawing/2014/main" id="{BE1C4A06-8DDA-19B6-0423-6C83254347E5}"/>
                  </a:ext>
                </a:extLst>
              </p:cNvPr>
              <p:cNvSpPr/>
              <p:nvPr/>
            </p:nvSpPr>
            <p:spPr>
              <a:xfrm>
                <a:off x="7101256" y="3270524"/>
                <a:ext cx="48457" cy="245590"/>
              </a:xfrm>
              <a:custGeom>
                <a:avLst/>
                <a:gdLst>
                  <a:gd name="connsiteX0" fmla="*/ 7601 w 48457"/>
                  <a:gd name="connsiteY0" fmla="*/ 38924 h 245590"/>
                  <a:gd name="connsiteX1" fmla="*/ 0 w 48457"/>
                  <a:gd name="connsiteY1" fmla="*/ 22242 h 245590"/>
                  <a:gd name="connsiteX2" fmla="*/ 6651 w 48457"/>
                  <a:gd name="connsiteY2" fmla="*/ 6487 h 245590"/>
                  <a:gd name="connsiteX3" fmla="*/ 23754 w 48457"/>
                  <a:gd name="connsiteY3" fmla="*/ 0 h 245590"/>
                  <a:gd name="connsiteX4" fmla="*/ 40856 w 48457"/>
                  <a:gd name="connsiteY4" fmla="*/ 6487 h 245590"/>
                  <a:gd name="connsiteX5" fmla="*/ 48457 w 48457"/>
                  <a:gd name="connsiteY5" fmla="*/ 22242 h 245590"/>
                  <a:gd name="connsiteX6" fmla="*/ 41806 w 48457"/>
                  <a:gd name="connsiteY6" fmla="*/ 38924 h 245590"/>
                  <a:gd name="connsiteX7" fmla="*/ 24704 w 48457"/>
                  <a:gd name="connsiteY7" fmla="*/ 45411 h 245590"/>
                  <a:gd name="connsiteX8" fmla="*/ 7601 w 48457"/>
                  <a:gd name="connsiteY8" fmla="*/ 38924 h 245590"/>
                  <a:gd name="connsiteX9" fmla="*/ 5701 w 48457"/>
                  <a:gd name="connsiteY9" fmla="*/ 71360 h 245590"/>
                  <a:gd name="connsiteX10" fmla="*/ 41806 w 48457"/>
                  <a:gd name="connsiteY10" fmla="*/ 71360 h 245590"/>
                  <a:gd name="connsiteX11" fmla="*/ 41806 w 48457"/>
                  <a:gd name="connsiteY11" fmla="*/ 245591 h 245590"/>
                  <a:gd name="connsiteX12" fmla="*/ 5701 w 48457"/>
                  <a:gd name="connsiteY12" fmla="*/ 245591 h 245590"/>
                  <a:gd name="connsiteX13" fmla="*/ 5701 w 48457"/>
                  <a:gd name="connsiteY13" fmla="*/ 71360 h 24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457" h="245590">
                    <a:moveTo>
                      <a:pt x="7601" y="38924"/>
                    </a:moveTo>
                    <a:cubicBezTo>
                      <a:pt x="2850" y="34290"/>
                      <a:pt x="0" y="28729"/>
                      <a:pt x="0" y="22242"/>
                    </a:cubicBezTo>
                    <a:cubicBezTo>
                      <a:pt x="0" y="15755"/>
                      <a:pt x="1900" y="11121"/>
                      <a:pt x="6651" y="6487"/>
                    </a:cubicBezTo>
                    <a:cubicBezTo>
                      <a:pt x="11402" y="1854"/>
                      <a:pt x="17103" y="0"/>
                      <a:pt x="23754" y="0"/>
                    </a:cubicBezTo>
                    <a:cubicBezTo>
                      <a:pt x="30405" y="0"/>
                      <a:pt x="36106" y="1854"/>
                      <a:pt x="40856" y="6487"/>
                    </a:cubicBezTo>
                    <a:cubicBezTo>
                      <a:pt x="45607" y="11121"/>
                      <a:pt x="48457" y="15755"/>
                      <a:pt x="48457" y="22242"/>
                    </a:cubicBezTo>
                    <a:cubicBezTo>
                      <a:pt x="48457" y="28729"/>
                      <a:pt x="46557" y="34290"/>
                      <a:pt x="41806" y="38924"/>
                    </a:cubicBezTo>
                    <a:cubicBezTo>
                      <a:pt x="37056" y="43558"/>
                      <a:pt x="31355" y="45411"/>
                      <a:pt x="24704" y="45411"/>
                    </a:cubicBezTo>
                    <a:cubicBezTo>
                      <a:pt x="18053" y="45411"/>
                      <a:pt x="12352" y="43558"/>
                      <a:pt x="7601" y="38924"/>
                    </a:cubicBezTo>
                    <a:close/>
                    <a:moveTo>
                      <a:pt x="5701" y="71360"/>
                    </a:moveTo>
                    <a:lnTo>
                      <a:pt x="41806" y="71360"/>
                    </a:lnTo>
                    <a:lnTo>
                      <a:pt x="41806" y="245591"/>
                    </a:lnTo>
                    <a:lnTo>
                      <a:pt x="5701" y="245591"/>
                    </a:lnTo>
                    <a:lnTo>
                      <a:pt x="5701" y="7136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8" name="Forma libre 217">
                <a:extLst>
                  <a:ext uri="{FF2B5EF4-FFF2-40B4-BE49-F238E27FC236}">
                    <a16:creationId xmlns:a16="http://schemas.microsoft.com/office/drawing/2014/main" id="{DE1BFB4E-88EB-4634-BA83-858F8646174D}"/>
                  </a:ext>
                </a:extLst>
              </p:cNvPr>
              <p:cNvSpPr/>
              <p:nvPr/>
            </p:nvSpPr>
            <p:spPr>
              <a:xfrm>
                <a:off x="7177268" y="3337251"/>
                <a:ext cx="172926" cy="183497"/>
              </a:xfrm>
              <a:custGeom>
                <a:avLst/>
                <a:gdLst>
                  <a:gd name="connsiteX0" fmla="*/ 40856 w 172926"/>
                  <a:gd name="connsiteY0" fmla="*/ 171450 h 183497"/>
                  <a:gd name="connsiteX1" fmla="*/ 10452 w 172926"/>
                  <a:gd name="connsiteY1" fmla="*/ 139014 h 183497"/>
                  <a:gd name="connsiteX2" fmla="*/ 0 w 172926"/>
                  <a:gd name="connsiteY2" fmla="*/ 91749 h 183497"/>
                  <a:gd name="connsiteX3" fmla="*/ 11402 w 172926"/>
                  <a:gd name="connsiteY3" fmla="*/ 44484 h 183497"/>
                  <a:gd name="connsiteX4" fmla="*/ 41806 w 172926"/>
                  <a:gd name="connsiteY4" fmla="*/ 12048 h 183497"/>
                  <a:gd name="connsiteX5" fmla="*/ 87414 w 172926"/>
                  <a:gd name="connsiteY5" fmla="*/ 0 h 183497"/>
                  <a:gd name="connsiteX6" fmla="*/ 132071 w 172926"/>
                  <a:gd name="connsiteY6" fmla="*/ 12048 h 183497"/>
                  <a:gd name="connsiteX7" fmla="*/ 162475 w 172926"/>
                  <a:gd name="connsiteY7" fmla="*/ 44484 h 183497"/>
                  <a:gd name="connsiteX8" fmla="*/ 172927 w 172926"/>
                  <a:gd name="connsiteY8" fmla="*/ 91749 h 183497"/>
                  <a:gd name="connsiteX9" fmla="*/ 161525 w 172926"/>
                  <a:gd name="connsiteY9" fmla="*/ 138087 h 183497"/>
                  <a:gd name="connsiteX10" fmla="*/ 131120 w 172926"/>
                  <a:gd name="connsiteY10" fmla="*/ 171450 h 183497"/>
                  <a:gd name="connsiteX11" fmla="*/ 86463 w 172926"/>
                  <a:gd name="connsiteY11" fmla="*/ 183498 h 183497"/>
                  <a:gd name="connsiteX12" fmla="*/ 41806 w 172926"/>
                  <a:gd name="connsiteY12" fmla="*/ 171450 h 183497"/>
                  <a:gd name="connsiteX13" fmla="*/ 47507 w 172926"/>
                  <a:gd name="connsiteY13" fmla="*/ 135306 h 183497"/>
                  <a:gd name="connsiteX14" fmla="*/ 85513 w 172926"/>
                  <a:gd name="connsiteY14" fmla="*/ 152915 h 183497"/>
                  <a:gd name="connsiteX15" fmla="*/ 122569 w 172926"/>
                  <a:gd name="connsiteY15" fmla="*/ 135306 h 183497"/>
                  <a:gd name="connsiteX16" fmla="*/ 136821 w 172926"/>
                  <a:gd name="connsiteY16" fmla="*/ 91749 h 183497"/>
                  <a:gd name="connsiteX17" fmla="*/ 123519 w 172926"/>
                  <a:gd name="connsiteY17" fmla="*/ 48191 h 183497"/>
                  <a:gd name="connsiteX18" fmla="*/ 86463 w 172926"/>
                  <a:gd name="connsiteY18" fmla="*/ 30583 h 183497"/>
                  <a:gd name="connsiteX19" fmla="*/ 48457 w 172926"/>
                  <a:gd name="connsiteY19" fmla="*/ 48191 h 183497"/>
                  <a:gd name="connsiteX20" fmla="*/ 34205 w 172926"/>
                  <a:gd name="connsiteY20" fmla="*/ 91749 h 183497"/>
                  <a:gd name="connsiteX21" fmla="*/ 47507 w 172926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6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4158" y="4634"/>
                      <a:pt x="70311" y="0"/>
                      <a:pt x="87414" y="0"/>
                    </a:cubicBezTo>
                    <a:cubicBezTo>
                      <a:pt x="104516" y="0"/>
                      <a:pt x="118768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2" y="163109"/>
                      <a:pt x="131120" y="171450"/>
                    </a:cubicBezTo>
                    <a:cubicBezTo>
                      <a:pt x="117818" y="179791"/>
                      <a:pt x="103566" y="183498"/>
                      <a:pt x="86463" y="183498"/>
                    </a:cubicBezTo>
                    <a:cubicBezTo>
                      <a:pt x="69361" y="183498"/>
                      <a:pt x="55109" y="179791"/>
                      <a:pt x="41806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3" y="30583"/>
                    </a:cubicBezTo>
                    <a:cubicBezTo>
                      <a:pt x="70311" y="30583"/>
                      <a:pt x="57959" y="36144"/>
                      <a:pt x="48457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0"/>
          <p:cNvSpPr/>
          <p:nvPr/>
        </p:nvSpPr>
        <p:spPr>
          <a:xfrm>
            <a:off x="849614" y="1142938"/>
            <a:ext cx="5129084" cy="242197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rgbClr val="4014A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08" name="Google Shape;208;p10"/>
          <p:cNvSpPr/>
          <p:nvPr/>
        </p:nvSpPr>
        <p:spPr>
          <a:xfrm>
            <a:off x="6169642" y="1142938"/>
            <a:ext cx="2469070" cy="2421979"/>
          </a:xfrm>
          <a:prstGeom prst="rect">
            <a:avLst/>
          </a:prstGeom>
          <a:solidFill>
            <a:srgbClr val="7436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chemeClr val="lt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09" name="Google Shape;209;p10"/>
          <p:cNvSpPr/>
          <p:nvPr/>
        </p:nvSpPr>
        <p:spPr>
          <a:xfrm>
            <a:off x="8829654" y="1142938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F5F5F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0" name="Google Shape;210;p10"/>
          <p:cNvSpPr/>
          <p:nvPr/>
        </p:nvSpPr>
        <p:spPr>
          <a:xfrm>
            <a:off x="849613" y="3750861"/>
            <a:ext cx="2469070" cy="2421979"/>
          </a:xfrm>
          <a:prstGeom prst="rect">
            <a:avLst/>
          </a:prstGeom>
          <a:solidFill>
            <a:srgbClr val="7436F3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chemeClr val="lt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11" name="Google Shape;211;p10"/>
          <p:cNvSpPr/>
          <p:nvPr/>
        </p:nvSpPr>
        <p:spPr>
          <a:xfrm>
            <a:off x="3509629" y="3750861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2" name="Google Shape;212;p10"/>
          <p:cNvSpPr/>
          <p:nvPr/>
        </p:nvSpPr>
        <p:spPr>
          <a:xfrm>
            <a:off x="6169642" y="3750861"/>
            <a:ext cx="2469070" cy="2421979"/>
          </a:xfrm>
          <a:prstGeom prst="rect">
            <a:avLst/>
          </a:prstGeom>
          <a:solidFill>
            <a:schemeClr val="accen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>
                <a:solidFill>
                  <a:srgbClr val="4014A1"/>
                </a:solidFill>
                <a:latin typeface="Pulso" pitchFamily="2" charset="0"/>
                <a:sym typeface="Arial"/>
              </a:rPr>
              <a:t>+20k</a:t>
            </a:r>
            <a:endParaRPr>
              <a:latin typeface="Pulso" pitchFamily="2" charset="0"/>
            </a:endParaRPr>
          </a:p>
        </p:txBody>
      </p:sp>
      <p:sp>
        <p:nvSpPr>
          <p:cNvPr id="213" name="Google Shape;213;p10"/>
          <p:cNvSpPr/>
          <p:nvPr/>
        </p:nvSpPr>
        <p:spPr>
          <a:xfrm>
            <a:off x="8829654" y="3750861"/>
            <a:ext cx="2469070" cy="2421979"/>
          </a:xfrm>
          <a:prstGeom prst="rect">
            <a:avLst/>
          </a:prstGeom>
          <a:solidFill>
            <a:srgbClr val="F5F5F5"/>
          </a:solidFill>
          <a:ln w="12700" cap="flat" cmpd="sng">
            <a:solidFill>
              <a:srgbClr val="F5F5F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9525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6001" dirty="0">
                <a:solidFill>
                  <a:schemeClr val="accent1"/>
                </a:solidFill>
                <a:latin typeface="Pulso" pitchFamily="2" charset="0"/>
                <a:sym typeface="Arial"/>
              </a:rPr>
              <a:t>99%</a:t>
            </a:r>
            <a:endParaRPr dirty="0">
              <a:solidFill>
                <a:schemeClr val="accent1"/>
              </a:solidFill>
              <a:latin typeface="Pulso" pitchFamily="2" charset="0"/>
            </a:endParaRPr>
          </a:p>
        </p:txBody>
      </p:sp>
      <p:sp>
        <p:nvSpPr>
          <p:cNvPr id="214" name="Google Shape;214;p10"/>
          <p:cNvSpPr txBox="1"/>
          <p:nvPr/>
        </p:nvSpPr>
        <p:spPr>
          <a:xfrm>
            <a:off x="2179622" y="283455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rgbClr val="0F002F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5" name="Google Shape;215;p10"/>
          <p:cNvSpPr txBox="1"/>
          <p:nvPr/>
        </p:nvSpPr>
        <p:spPr>
          <a:xfrm>
            <a:off x="6169643" y="29884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6" name="Google Shape;216;p10"/>
          <p:cNvSpPr txBox="1"/>
          <p:nvPr/>
        </p:nvSpPr>
        <p:spPr>
          <a:xfrm>
            <a:off x="8829656" y="29884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7" name="Google Shape;217;p10"/>
          <p:cNvSpPr txBox="1"/>
          <p:nvPr/>
        </p:nvSpPr>
        <p:spPr>
          <a:xfrm>
            <a:off x="849614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8" name="Google Shape;218;p10"/>
          <p:cNvSpPr txBox="1"/>
          <p:nvPr/>
        </p:nvSpPr>
        <p:spPr>
          <a:xfrm>
            <a:off x="3509628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19" name="Google Shape;219;p10"/>
          <p:cNvSpPr txBox="1"/>
          <p:nvPr/>
        </p:nvSpPr>
        <p:spPr>
          <a:xfrm>
            <a:off x="6169641" y="5617348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sp>
        <p:nvSpPr>
          <p:cNvPr id="220" name="Google Shape;220;p10"/>
          <p:cNvSpPr txBox="1"/>
          <p:nvPr/>
        </p:nvSpPr>
        <p:spPr>
          <a:xfrm>
            <a:off x="8829655" y="5617344"/>
            <a:ext cx="2469072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>
                <a:solidFill>
                  <a:schemeClr val="dk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Contalo con datos</a:t>
            </a:r>
            <a:endParaRPr>
              <a:latin typeface="Pulso" pitchFamily="2" charset="0"/>
            </a:endParaRPr>
          </a:p>
        </p:txBody>
      </p:sp>
      <p:grpSp>
        <p:nvGrpSpPr>
          <p:cNvPr id="36" name="Grupo 35">
            <a:extLst>
              <a:ext uri="{FF2B5EF4-FFF2-40B4-BE49-F238E27FC236}">
                <a16:creationId xmlns:a16="http://schemas.microsoft.com/office/drawing/2014/main" id="{F5C44E5F-DCCC-BD6F-BFDD-4FA64B91203B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37" name="Elipse 36">
              <a:extLst>
                <a:ext uri="{FF2B5EF4-FFF2-40B4-BE49-F238E27FC236}">
                  <a16:creationId xmlns:a16="http://schemas.microsoft.com/office/drawing/2014/main" id="{DD029AC8-C1DE-8CEF-9D30-75FC10B1A697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ulso" pitchFamily="2" charset="0"/>
              </a:endParaRPr>
            </a:p>
          </p:txBody>
        </p:sp>
        <p:sp>
          <p:nvSpPr>
            <p:cNvPr id="38" name="Elipse 37">
              <a:extLst>
                <a:ext uri="{FF2B5EF4-FFF2-40B4-BE49-F238E27FC236}">
                  <a16:creationId xmlns:a16="http://schemas.microsoft.com/office/drawing/2014/main" id="{53E40613-6A14-1E25-9BC0-D0654FC657E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Pulso" pitchFamily="2" charset="0"/>
              </a:endParaRPr>
            </a:p>
          </p:txBody>
        </p:sp>
        <p:grpSp>
          <p:nvGrpSpPr>
            <p:cNvPr id="39" name="Grupo 38">
              <a:extLst>
                <a:ext uri="{FF2B5EF4-FFF2-40B4-BE49-F238E27FC236}">
                  <a16:creationId xmlns:a16="http://schemas.microsoft.com/office/drawing/2014/main" id="{CEA31A41-5D4D-6E5A-C148-78D4054B0B3A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43" name="Elipse 42">
                <a:extLst>
                  <a:ext uri="{FF2B5EF4-FFF2-40B4-BE49-F238E27FC236}">
                    <a16:creationId xmlns:a16="http://schemas.microsoft.com/office/drawing/2014/main" id="{12A46A99-C27C-34F9-A594-C687A6A6F44A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  <p:sp>
            <p:nvSpPr>
              <p:cNvPr id="44" name="Elipse 43">
                <a:extLst>
                  <a:ext uri="{FF2B5EF4-FFF2-40B4-BE49-F238E27FC236}">
                    <a16:creationId xmlns:a16="http://schemas.microsoft.com/office/drawing/2014/main" id="{014B38A1-E03E-5719-F383-C37CFC6F2B2C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</p:grpSp>
        <p:grpSp>
          <p:nvGrpSpPr>
            <p:cNvPr id="40" name="Grupo 39">
              <a:extLst>
                <a:ext uri="{FF2B5EF4-FFF2-40B4-BE49-F238E27FC236}">
                  <a16:creationId xmlns:a16="http://schemas.microsoft.com/office/drawing/2014/main" id="{38DC180A-967A-2866-F67C-CB3EE306A47B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41" name="Elipse 40">
                <a:extLst>
                  <a:ext uri="{FF2B5EF4-FFF2-40B4-BE49-F238E27FC236}">
                    <a16:creationId xmlns:a16="http://schemas.microsoft.com/office/drawing/2014/main" id="{A261AB26-2457-0D93-BF80-226C8FFA32C7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  <p:sp>
            <p:nvSpPr>
              <p:cNvPr id="42" name="Elipse 41">
                <a:extLst>
                  <a:ext uri="{FF2B5EF4-FFF2-40B4-BE49-F238E27FC236}">
                    <a16:creationId xmlns:a16="http://schemas.microsoft.com/office/drawing/2014/main" id="{5AB3D879-3E06-C049-C5D5-1D047E97375D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latin typeface="Pulso" pitchFamily="2" charset="0"/>
                </a:endParaRPr>
              </a:p>
            </p:txBody>
          </p:sp>
        </p:grpSp>
      </p:grpSp>
      <p:grpSp>
        <p:nvGrpSpPr>
          <p:cNvPr id="18" name="Grupo 17">
            <a:extLst>
              <a:ext uri="{FF2B5EF4-FFF2-40B4-BE49-F238E27FC236}">
                <a16:creationId xmlns:a16="http://schemas.microsoft.com/office/drawing/2014/main" id="{A2F8A2BB-808E-2806-CBD1-A5A33D3D5B36}"/>
              </a:ext>
            </a:extLst>
          </p:cNvPr>
          <p:cNvGrpSpPr/>
          <p:nvPr/>
        </p:nvGrpSpPr>
        <p:grpSpPr>
          <a:xfrm>
            <a:off x="430474" y="6329878"/>
            <a:ext cx="1661851" cy="206771"/>
            <a:chOff x="4847505" y="3270524"/>
            <a:chExt cx="2502690" cy="311390"/>
          </a:xfrm>
        </p:grpSpPr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33E6B0F2-0BBD-1044-2DDD-7ED02BD5C02A}"/>
                </a:ext>
              </a:extLst>
            </p:cNvPr>
            <p:cNvSpPr/>
            <p:nvPr/>
          </p:nvSpPr>
          <p:spPr>
            <a:xfrm>
              <a:off x="4993828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487687ED-0D22-5637-6702-5BCCB9E0DEBA}"/>
                </a:ext>
              </a:extLst>
            </p:cNvPr>
            <p:cNvSpPr/>
            <p:nvPr/>
          </p:nvSpPr>
          <p:spPr>
            <a:xfrm>
              <a:off x="5196209" y="334095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B7474CA6-4DA2-57EE-C74D-E5B413D269FB}"/>
                </a:ext>
              </a:extLst>
            </p:cNvPr>
            <p:cNvSpPr/>
            <p:nvPr/>
          </p:nvSpPr>
          <p:spPr>
            <a:xfrm>
              <a:off x="5502157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FBFD7117-98C5-6AE2-76AE-EEAEDB77D96B}"/>
                </a:ext>
              </a:extLst>
            </p:cNvPr>
            <p:cNvSpPr/>
            <p:nvPr/>
          </p:nvSpPr>
          <p:spPr>
            <a:xfrm>
              <a:off x="5586720" y="334003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8774 h 176083"/>
                <a:gd name="connsiteX11" fmla="*/ 109267 w 154874"/>
                <a:gd name="connsiteY11" fmla="*/ 41704 h 176083"/>
                <a:gd name="connsiteX12" fmla="*/ 82663 w 154874"/>
                <a:gd name="connsiteY12" fmla="*/ 29656 h 176083"/>
                <a:gd name="connsiteX13" fmla="*/ 49408 w 154874"/>
                <a:gd name="connsiteY13" fmla="*/ 45411 h 176083"/>
                <a:gd name="connsiteX14" fmla="*/ 36106 w 154874"/>
                <a:gd name="connsiteY14" fmla="*/ 88969 h 176083"/>
                <a:gd name="connsiteX15" fmla="*/ 36106 w 154874"/>
                <a:gd name="connsiteY15" fmla="*/ 175157 h 176083"/>
                <a:gd name="connsiteX16" fmla="*/ 0 w 154874"/>
                <a:gd name="connsiteY16" fmla="*/ 175157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8774"/>
                  </a:lnTo>
                  <a:cubicBezTo>
                    <a:pt x="118769" y="62093"/>
                    <a:pt x="115918" y="50045"/>
                    <a:pt x="109267" y="41704"/>
                  </a:cubicBezTo>
                  <a:cubicBezTo>
                    <a:pt x="102616" y="33363"/>
                    <a:pt x="94065" y="29656"/>
                    <a:pt x="82663" y="29656"/>
                  </a:cubicBezTo>
                  <a:cubicBezTo>
                    <a:pt x="71261" y="29656"/>
                    <a:pt x="57959" y="35217"/>
                    <a:pt x="49408" y="45411"/>
                  </a:cubicBezTo>
                  <a:cubicBezTo>
                    <a:pt x="40856" y="56532"/>
                    <a:pt x="36106" y="70434"/>
                    <a:pt x="36106" y="88969"/>
                  </a:cubicBezTo>
                  <a:lnTo>
                    <a:pt x="36106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718050D2-3626-E95B-422F-9336E42F0D58}"/>
                </a:ext>
              </a:extLst>
            </p:cNvPr>
            <p:cNvSpPr/>
            <p:nvPr/>
          </p:nvSpPr>
          <p:spPr>
            <a:xfrm>
              <a:off x="5779600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99D16F56-59B8-E586-4F68-6F9D3BAE9E77}"/>
                </a:ext>
              </a:extLst>
            </p:cNvPr>
            <p:cNvSpPr/>
            <p:nvPr/>
          </p:nvSpPr>
          <p:spPr>
            <a:xfrm>
              <a:off x="5853712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8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áfico 193">
              <a:extLst>
                <a:ext uri="{FF2B5EF4-FFF2-40B4-BE49-F238E27FC236}">
                  <a16:creationId xmlns:a16="http://schemas.microsoft.com/office/drawing/2014/main" id="{A02C83D9-4E53-3FA5-663A-5B620962C098}"/>
                </a:ext>
              </a:extLst>
            </p:cNvPr>
            <p:cNvGrpSpPr/>
            <p:nvPr/>
          </p:nvGrpSpPr>
          <p:grpSpPr>
            <a:xfrm>
              <a:off x="4847505" y="3281645"/>
              <a:ext cx="123519" cy="234469"/>
              <a:chOff x="4847505" y="3281645"/>
              <a:chExt cx="123519" cy="234469"/>
            </a:xfrm>
          </p:grpSpPr>
          <p:sp>
            <p:nvSpPr>
              <p:cNvPr id="60" name="Forma libre 59">
                <a:extLst>
                  <a:ext uri="{FF2B5EF4-FFF2-40B4-BE49-F238E27FC236}">
                    <a16:creationId xmlns:a16="http://schemas.microsoft.com/office/drawing/2014/main" id="{766B7022-5E2C-C88A-F9E8-55C1AC801FFA}"/>
                  </a:ext>
                </a:extLst>
              </p:cNvPr>
              <p:cNvSpPr/>
              <p:nvPr/>
            </p:nvSpPr>
            <p:spPr>
              <a:xfrm>
                <a:off x="4847505" y="3281645"/>
                <a:ext cx="122569" cy="106577"/>
              </a:xfrm>
              <a:custGeom>
                <a:avLst/>
                <a:gdLst>
                  <a:gd name="connsiteX0" fmla="*/ 86463 w 122569"/>
                  <a:gd name="connsiteY0" fmla="*/ 106577 h 106577"/>
                  <a:gd name="connsiteX1" fmla="*/ 122569 w 122569"/>
                  <a:gd name="connsiteY1" fmla="*/ 106577 h 106577"/>
                  <a:gd name="connsiteX2" fmla="*/ 107367 w 122569"/>
                  <a:gd name="connsiteY2" fmla="*/ 53752 h 106577"/>
                  <a:gd name="connsiteX3" fmla="*/ 60809 w 122569"/>
                  <a:gd name="connsiteY3" fmla="*/ 12975 h 106577"/>
                  <a:gd name="connsiteX4" fmla="*/ 0 w 122569"/>
                  <a:gd name="connsiteY4" fmla="*/ 0 h 106577"/>
                  <a:gd name="connsiteX5" fmla="*/ 0 w 122569"/>
                  <a:gd name="connsiteY5" fmla="*/ 31510 h 106577"/>
                  <a:gd name="connsiteX6" fmla="*/ 60809 w 122569"/>
                  <a:gd name="connsiteY6" fmla="*/ 53752 h 106577"/>
                  <a:gd name="connsiteX7" fmla="*/ 85513 w 122569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569" h="106577">
                    <a:moveTo>
                      <a:pt x="86463" y="106577"/>
                    </a:moveTo>
                    <a:lnTo>
                      <a:pt x="122569" y="106577"/>
                    </a:lnTo>
                    <a:cubicBezTo>
                      <a:pt x="121619" y="86188"/>
                      <a:pt x="115918" y="68580"/>
                      <a:pt x="107367" y="53752"/>
                    </a:cubicBezTo>
                    <a:cubicBezTo>
                      <a:pt x="96915" y="36144"/>
                      <a:pt x="80763" y="22242"/>
                      <a:pt x="60809" y="12975"/>
                    </a:cubicBezTo>
                    <a:cubicBezTo>
                      <a:pt x="43707" y="5561"/>
                      <a:pt x="23754" y="927"/>
                      <a:pt x="0" y="0"/>
                    </a:cubicBezTo>
                    <a:lnTo>
                      <a:pt x="0" y="31510"/>
                    </a:lnTo>
                    <a:cubicBezTo>
                      <a:pt x="25654" y="33363"/>
                      <a:pt x="46557" y="40777"/>
                      <a:pt x="60809" y="53752"/>
                    </a:cubicBezTo>
                    <a:cubicBezTo>
                      <a:pt x="76012" y="66726"/>
                      <a:pt x="83613" y="84335"/>
                      <a:pt x="85513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orma libre 60">
                <a:extLst>
                  <a:ext uri="{FF2B5EF4-FFF2-40B4-BE49-F238E27FC236}">
                    <a16:creationId xmlns:a16="http://schemas.microsoft.com/office/drawing/2014/main" id="{E09260D4-69A6-1F71-EB0E-4AD727181317}"/>
                  </a:ext>
                </a:extLst>
              </p:cNvPr>
              <p:cNvSpPr/>
              <p:nvPr/>
            </p:nvSpPr>
            <p:spPr>
              <a:xfrm>
                <a:off x="4847505" y="3408611"/>
                <a:ext cx="123519" cy="107503"/>
              </a:xfrm>
              <a:custGeom>
                <a:avLst/>
                <a:gdLst>
                  <a:gd name="connsiteX0" fmla="*/ 86463 w 123519"/>
                  <a:gd name="connsiteY0" fmla="*/ 0 h 107503"/>
                  <a:gd name="connsiteX1" fmla="*/ 60809 w 123519"/>
                  <a:gd name="connsiteY1" fmla="*/ 53752 h 107503"/>
                  <a:gd name="connsiteX2" fmla="*/ 0 w 123519"/>
                  <a:gd name="connsiteY2" fmla="*/ 75994 h 107503"/>
                  <a:gd name="connsiteX3" fmla="*/ 0 w 123519"/>
                  <a:gd name="connsiteY3" fmla="*/ 107504 h 107503"/>
                  <a:gd name="connsiteX4" fmla="*/ 59859 w 123519"/>
                  <a:gd name="connsiteY4" fmla="*/ 94529 h 107503"/>
                  <a:gd name="connsiteX5" fmla="*/ 107367 w 123519"/>
                  <a:gd name="connsiteY5" fmla="*/ 54679 h 107503"/>
                  <a:gd name="connsiteX6" fmla="*/ 123519 w 123519"/>
                  <a:gd name="connsiteY6" fmla="*/ 0 h 107503"/>
                  <a:gd name="connsiteX7" fmla="*/ 87414 w 123519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19" h="107503">
                    <a:moveTo>
                      <a:pt x="86463" y="0"/>
                    </a:moveTo>
                    <a:cubicBezTo>
                      <a:pt x="84563" y="23169"/>
                      <a:pt x="76012" y="40777"/>
                      <a:pt x="60809" y="53752"/>
                    </a:cubicBezTo>
                    <a:cubicBezTo>
                      <a:pt x="45607" y="66726"/>
                      <a:pt x="25654" y="74141"/>
                      <a:pt x="0" y="75994"/>
                    </a:cubicBezTo>
                    <a:lnTo>
                      <a:pt x="0" y="107504"/>
                    </a:lnTo>
                    <a:cubicBezTo>
                      <a:pt x="22804" y="106577"/>
                      <a:pt x="42757" y="101943"/>
                      <a:pt x="59859" y="94529"/>
                    </a:cubicBezTo>
                    <a:cubicBezTo>
                      <a:pt x="80763" y="85262"/>
                      <a:pt x="95965" y="72287"/>
                      <a:pt x="107367" y="54679"/>
                    </a:cubicBezTo>
                    <a:cubicBezTo>
                      <a:pt x="116868" y="38924"/>
                      <a:pt x="121619" y="21315"/>
                      <a:pt x="123519" y="0"/>
                    </a:cubicBezTo>
                    <a:lnTo>
                      <a:pt x="87414" y="0"/>
                    </a:lnTo>
                    <a:close/>
                  </a:path>
                </a:pathLst>
              </a:custGeom>
              <a:solidFill>
                <a:srgbClr val="07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áfico 193">
              <a:extLst>
                <a:ext uri="{FF2B5EF4-FFF2-40B4-BE49-F238E27FC236}">
                  <a16:creationId xmlns:a16="http://schemas.microsoft.com/office/drawing/2014/main" id="{64E14FB0-1FB3-A6CB-6934-5167FC514B34}"/>
                </a:ext>
              </a:extLst>
            </p:cNvPr>
            <p:cNvGrpSpPr/>
            <p:nvPr/>
          </p:nvGrpSpPr>
          <p:grpSpPr>
            <a:xfrm>
              <a:off x="6110252" y="3270524"/>
              <a:ext cx="1239943" cy="311390"/>
              <a:chOff x="6110252" y="3270524"/>
              <a:chExt cx="1239943" cy="311390"/>
            </a:xfrm>
            <a:solidFill>
              <a:srgbClr val="FFFFFF"/>
            </a:solidFill>
          </p:grpSpPr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275DED70-5681-7B31-9104-99DC5806B469}"/>
                  </a:ext>
                </a:extLst>
              </p:cNvPr>
              <p:cNvSpPr/>
              <p:nvPr/>
            </p:nvSpPr>
            <p:spPr>
              <a:xfrm>
                <a:off x="6110252" y="3277011"/>
                <a:ext cx="200481" cy="239103"/>
              </a:xfrm>
              <a:custGeom>
                <a:avLst/>
                <a:gdLst>
                  <a:gd name="connsiteX0" fmla="*/ 0 w 200481"/>
                  <a:gd name="connsiteY0" fmla="*/ 0 h 239103"/>
                  <a:gd name="connsiteX1" fmla="*/ 36106 w 200481"/>
                  <a:gd name="connsiteY1" fmla="*/ 0 h 239103"/>
                  <a:gd name="connsiteX2" fmla="*/ 164376 w 200481"/>
                  <a:gd name="connsiteY2" fmla="*/ 179791 h 239103"/>
                  <a:gd name="connsiteX3" fmla="*/ 164376 w 200481"/>
                  <a:gd name="connsiteY3" fmla="*/ 0 h 239103"/>
                  <a:gd name="connsiteX4" fmla="*/ 200481 w 200481"/>
                  <a:gd name="connsiteY4" fmla="*/ 0 h 239103"/>
                  <a:gd name="connsiteX5" fmla="*/ 200481 w 200481"/>
                  <a:gd name="connsiteY5" fmla="*/ 239103 h 239103"/>
                  <a:gd name="connsiteX6" fmla="*/ 164376 w 200481"/>
                  <a:gd name="connsiteY6" fmla="*/ 239103 h 239103"/>
                  <a:gd name="connsiteX7" fmla="*/ 36106 w 200481"/>
                  <a:gd name="connsiteY7" fmla="*/ 63946 h 239103"/>
                  <a:gd name="connsiteX8" fmla="*/ 36106 w 200481"/>
                  <a:gd name="connsiteY8" fmla="*/ 239103 h 239103"/>
                  <a:gd name="connsiteX9" fmla="*/ 0 w 200481"/>
                  <a:gd name="connsiteY9" fmla="*/ 239103 h 239103"/>
                  <a:gd name="connsiteX10" fmla="*/ 0 w 200481"/>
                  <a:gd name="connsiteY10" fmla="*/ 0 h 23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481" h="239103">
                    <a:moveTo>
                      <a:pt x="0" y="0"/>
                    </a:moveTo>
                    <a:lnTo>
                      <a:pt x="36106" y="0"/>
                    </a:lnTo>
                    <a:lnTo>
                      <a:pt x="164376" y="179791"/>
                    </a:lnTo>
                    <a:lnTo>
                      <a:pt x="164376" y="0"/>
                    </a:lnTo>
                    <a:lnTo>
                      <a:pt x="200481" y="0"/>
                    </a:lnTo>
                    <a:lnTo>
                      <a:pt x="200481" y="239103"/>
                    </a:lnTo>
                    <a:lnTo>
                      <a:pt x="164376" y="239103"/>
                    </a:lnTo>
                    <a:lnTo>
                      <a:pt x="36106" y="63946"/>
                    </a:lnTo>
                    <a:lnTo>
                      <a:pt x="36106" y="239103"/>
                    </a:lnTo>
                    <a:lnTo>
                      <a:pt x="0" y="239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41834396-7434-D721-0FE6-4233DC2D6B98}"/>
                  </a:ext>
                </a:extLst>
              </p:cNvPr>
              <p:cNvSpPr/>
              <p:nvPr/>
            </p:nvSpPr>
            <p:spPr>
              <a:xfrm>
                <a:off x="6341138" y="3337251"/>
                <a:ext cx="166275" cy="183497"/>
              </a:xfrm>
              <a:custGeom>
                <a:avLst/>
                <a:gdLst>
                  <a:gd name="connsiteX0" fmla="*/ 45607 w 166275"/>
                  <a:gd name="connsiteY0" fmla="*/ 173304 h 183497"/>
                  <a:gd name="connsiteX1" fmla="*/ 12352 w 166275"/>
                  <a:gd name="connsiteY1" fmla="*/ 141794 h 183497"/>
                  <a:gd name="connsiteX2" fmla="*/ 0 w 166275"/>
                  <a:gd name="connsiteY2" fmla="*/ 91749 h 183497"/>
                  <a:gd name="connsiteX3" fmla="*/ 11402 w 166275"/>
                  <a:gd name="connsiteY3" fmla="*/ 44484 h 183497"/>
                  <a:gd name="connsiteX4" fmla="*/ 41806 w 166275"/>
                  <a:gd name="connsiteY4" fmla="*/ 12048 h 183497"/>
                  <a:gd name="connsiteX5" fmla="*/ 86463 w 166275"/>
                  <a:gd name="connsiteY5" fmla="*/ 0 h 183497"/>
                  <a:gd name="connsiteX6" fmla="*/ 129220 w 166275"/>
                  <a:gd name="connsiteY6" fmla="*/ 11121 h 183497"/>
                  <a:gd name="connsiteX7" fmla="*/ 156774 w 166275"/>
                  <a:gd name="connsiteY7" fmla="*/ 41704 h 183497"/>
                  <a:gd name="connsiteX8" fmla="*/ 166276 w 166275"/>
                  <a:gd name="connsiteY8" fmla="*/ 83408 h 183497"/>
                  <a:gd name="connsiteX9" fmla="*/ 166276 w 166275"/>
                  <a:gd name="connsiteY9" fmla="*/ 106577 h 183497"/>
                  <a:gd name="connsiteX10" fmla="*/ 35155 w 166275"/>
                  <a:gd name="connsiteY10" fmla="*/ 106577 h 183497"/>
                  <a:gd name="connsiteX11" fmla="*/ 54158 w 166275"/>
                  <a:gd name="connsiteY11" fmla="*/ 140867 h 183497"/>
                  <a:gd name="connsiteX12" fmla="*/ 89314 w 166275"/>
                  <a:gd name="connsiteY12" fmla="*/ 152915 h 183497"/>
                  <a:gd name="connsiteX13" fmla="*/ 117818 w 166275"/>
                  <a:gd name="connsiteY13" fmla="*/ 146428 h 183497"/>
                  <a:gd name="connsiteX14" fmla="*/ 142522 w 166275"/>
                  <a:gd name="connsiteY14" fmla="*/ 127892 h 183497"/>
                  <a:gd name="connsiteX15" fmla="*/ 162475 w 166275"/>
                  <a:gd name="connsiteY15" fmla="*/ 148281 h 183497"/>
                  <a:gd name="connsiteX16" fmla="*/ 129220 w 166275"/>
                  <a:gd name="connsiteY16" fmla="*/ 174230 h 183497"/>
                  <a:gd name="connsiteX17" fmla="*/ 88364 w 166275"/>
                  <a:gd name="connsiteY17" fmla="*/ 183498 h 183497"/>
                  <a:gd name="connsiteX18" fmla="*/ 44657 w 166275"/>
                  <a:gd name="connsiteY18" fmla="*/ 173304 h 183497"/>
                  <a:gd name="connsiteX19" fmla="*/ 131120 w 166275"/>
                  <a:gd name="connsiteY19" fmla="*/ 78774 h 183497"/>
                  <a:gd name="connsiteX20" fmla="*/ 124469 w 166275"/>
                  <a:gd name="connsiteY20" fmla="*/ 52825 h 183497"/>
                  <a:gd name="connsiteX21" fmla="*/ 107367 w 166275"/>
                  <a:gd name="connsiteY21" fmla="*/ 36144 h 183497"/>
                  <a:gd name="connsiteX22" fmla="*/ 84563 w 166275"/>
                  <a:gd name="connsiteY22" fmla="*/ 30583 h 183497"/>
                  <a:gd name="connsiteX23" fmla="*/ 53208 w 166275"/>
                  <a:gd name="connsiteY23" fmla="*/ 43558 h 183497"/>
                  <a:gd name="connsiteX24" fmla="*/ 36106 w 166275"/>
                  <a:gd name="connsiteY24" fmla="*/ 79701 h 183497"/>
                  <a:gd name="connsiteX25" fmla="*/ 132071 w 166275"/>
                  <a:gd name="connsiteY25" fmla="*/ 79701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275" h="183497">
                    <a:moveTo>
                      <a:pt x="45607" y="173304"/>
                    </a:moveTo>
                    <a:cubicBezTo>
                      <a:pt x="32305" y="165889"/>
                      <a:pt x="20903" y="155695"/>
                      <a:pt x="12352" y="141794"/>
                    </a:cubicBezTo>
                    <a:cubicBezTo>
                      <a:pt x="3801" y="127892"/>
                      <a:pt x="0" y="111211"/>
                      <a:pt x="0" y="91749"/>
                    </a:cubicBezTo>
                    <a:cubicBezTo>
                      <a:pt x="0" y="72287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5109" y="3707"/>
                      <a:pt x="70311" y="0"/>
                      <a:pt x="86463" y="0"/>
                    </a:cubicBezTo>
                    <a:cubicBezTo>
                      <a:pt x="102616" y="0"/>
                      <a:pt x="116868" y="3707"/>
                      <a:pt x="129220" y="11121"/>
                    </a:cubicBezTo>
                    <a:cubicBezTo>
                      <a:pt x="141572" y="18535"/>
                      <a:pt x="151074" y="28729"/>
                      <a:pt x="156774" y="41704"/>
                    </a:cubicBezTo>
                    <a:cubicBezTo>
                      <a:pt x="163425" y="54679"/>
                      <a:pt x="166276" y="68580"/>
                      <a:pt x="166276" y="83408"/>
                    </a:cubicBezTo>
                    <a:lnTo>
                      <a:pt x="166276" y="106577"/>
                    </a:lnTo>
                    <a:lnTo>
                      <a:pt x="35155" y="106577"/>
                    </a:lnTo>
                    <a:cubicBezTo>
                      <a:pt x="38006" y="121405"/>
                      <a:pt x="44657" y="133453"/>
                      <a:pt x="54158" y="140867"/>
                    </a:cubicBezTo>
                    <a:cubicBezTo>
                      <a:pt x="64610" y="149208"/>
                      <a:pt x="76012" y="152915"/>
                      <a:pt x="89314" y="152915"/>
                    </a:cubicBezTo>
                    <a:cubicBezTo>
                      <a:pt x="102616" y="152915"/>
                      <a:pt x="108317" y="151061"/>
                      <a:pt x="117818" y="146428"/>
                    </a:cubicBezTo>
                    <a:cubicBezTo>
                      <a:pt x="127320" y="141794"/>
                      <a:pt x="135871" y="136233"/>
                      <a:pt x="142522" y="127892"/>
                    </a:cubicBezTo>
                    <a:lnTo>
                      <a:pt x="162475" y="148281"/>
                    </a:lnTo>
                    <a:cubicBezTo>
                      <a:pt x="153924" y="159402"/>
                      <a:pt x="142522" y="167743"/>
                      <a:pt x="129220" y="174230"/>
                    </a:cubicBezTo>
                    <a:cubicBezTo>
                      <a:pt x="115918" y="179791"/>
                      <a:pt x="102616" y="183498"/>
                      <a:pt x="88364" y="183498"/>
                    </a:cubicBezTo>
                    <a:cubicBezTo>
                      <a:pt x="74112" y="183498"/>
                      <a:pt x="57959" y="179791"/>
                      <a:pt x="44657" y="173304"/>
                    </a:cubicBezTo>
                    <a:close/>
                    <a:moveTo>
                      <a:pt x="131120" y="78774"/>
                    </a:moveTo>
                    <a:cubicBezTo>
                      <a:pt x="131120" y="68580"/>
                      <a:pt x="128270" y="60239"/>
                      <a:pt x="124469" y="52825"/>
                    </a:cubicBezTo>
                    <a:cubicBezTo>
                      <a:pt x="119719" y="45411"/>
                      <a:pt x="114018" y="39851"/>
                      <a:pt x="107367" y="36144"/>
                    </a:cubicBezTo>
                    <a:cubicBezTo>
                      <a:pt x="100716" y="32436"/>
                      <a:pt x="93115" y="30583"/>
                      <a:pt x="84563" y="30583"/>
                    </a:cubicBezTo>
                    <a:cubicBezTo>
                      <a:pt x="73161" y="30583"/>
                      <a:pt x="62710" y="35217"/>
                      <a:pt x="53208" y="43558"/>
                    </a:cubicBezTo>
                    <a:cubicBezTo>
                      <a:pt x="43707" y="51898"/>
                      <a:pt x="38006" y="63946"/>
                      <a:pt x="36106" y="79701"/>
                    </a:cubicBezTo>
                    <a:lnTo>
                      <a:pt x="132071" y="797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84C640BD-737F-AAFC-F932-2670E29EEF6A}"/>
                  </a:ext>
                </a:extLst>
              </p:cNvPr>
              <p:cNvSpPr/>
              <p:nvPr/>
            </p:nvSpPr>
            <p:spPr>
              <a:xfrm>
                <a:off x="6525466" y="3339104"/>
                <a:ext cx="177677" cy="242810"/>
              </a:xfrm>
              <a:custGeom>
                <a:avLst/>
                <a:gdLst>
                  <a:gd name="connsiteX0" fmla="*/ 81713 w 177677"/>
                  <a:gd name="connsiteY0" fmla="*/ 119552 h 242810"/>
                  <a:gd name="connsiteX1" fmla="*/ 81713 w 177677"/>
                  <a:gd name="connsiteY1" fmla="*/ 143647 h 242810"/>
                  <a:gd name="connsiteX2" fmla="*/ 88364 w 177677"/>
                  <a:gd name="connsiteY2" fmla="*/ 143647 h 242810"/>
                  <a:gd name="connsiteX3" fmla="*/ 129220 w 177677"/>
                  <a:gd name="connsiteY3" fmla="*/ 148281 h 242810"/>
                  <a:gd name="connsiteX4" fmla="*/ 163425 w 177677"/>
                  <a:gd name="connsiteY4" fmla="*/ 164036 h 242810"/>
                  <a:gd name="connsiteX5" fmla="*/ 177678 w 177677"/>
                  <a:gd name="connsiteY5" fmla="*/ 193692 h 242810"/>
                  <a:gd name="connsiteX6" fmla="*/ 153924 w 177677"/>
                  <a:gd name="connsiteY6" fmla="*/ 229836 h 242810"/>
                  <a:gd name="connsiteX7" fmla="*/ 86464 w 177677"/>
                  <a:gd name="connsiteY7" fmla="*/ 242810 h 242810"/>
                  <a:gd name="connsiteX8" fmla="*/ 22804 w 177677"/>
                  <a:gd name="connsiteY8" fmla="*/ 229836 h 242810"/>
                  <a:gd name="connsiteX9" fmla="*/ 0 w 177677"/>
                  <a:gd name="connsiteY9" fmla="*/ 193692 h 242810"/>
                  <a:gd name="connsiteX10" fmla="*/ 14252 w 177677"/>
                  <a:gd name="connsiteY10" fmla="*/ 164036 h 242810"/>
                  <a:gd name="connsiteX11" fmla="*/ 51308 w 177677"/>
                  <a:gd name="connsiteY11" fmla="*/ 147354 h 242810"/>
                  <a:gd name="connsiteX12" fmla="*/ 51308 w 177677"/>
                  <a:gd name="connsiteY12" fmla="*/ 114918 h 242810"/>
                  <a:gd name="connsiteX13" fmla="*/ 21853 w 177677"/>
                  <a:gd name="connsiteY13" fmla="*/ 94529 h 242810"/>
                  <a:gd name="connsiteX14" fmla="*/ 11402 w 177677"/>
                  <a:gd name="connsiteY14" fmla="*/ 62093 h 242810"/>
                  <a:gd name="connsiteX15" fmla="*/ 20903 w 177677"/>
                  <a:gd name="connsiteY15" fmla="*/ 30583 h 242810"/>
                  <a:gd name="connsiteX16" fmla="*/ 48458 w 177677"/>
                  <a:gd name="connsiteY16" fmla="*/ 8341 h 242810"/>
                  <a:gd name="connsiteX17" fmla="*/ 88364 w 177677"/>
                  <a:gd name="connsiteY17" fmla="*/ 0 h 242810"/>
                  <a:gd name="connsiteX18" fmla="*/ 172927 w 177677"/>
                  <a:gd name="connsiteY18" fmla="*/ 0 h 242810"/>
                  <a:gd name="connsiteX19" fmla="*/ 172927 w 177677"/>
                  <a:gd name="connsiteY19" fmla="*/ 25022 h 242810"/>
                  <a:gd name="connsiteX20" fmla="*/ 133971 w 177677"/>
                  <a:gd name="connsiteY20" fmla="*/ 25022 h 242810"/>
                  <a:gd name="connsiteX21" fmla="*/ 133971 w 177677"/>
                  <a:gd name="connsiteY21" fmla="*/ 27803 h 242810"/>
                  <a:gd name="connsiteX22" fmla="*/ 159625 w 177677"/>
                  <a:gd name="connsiteY22" fmla="*/ 67653 h 242810"/>
                  <a:gd name="connsiteX23" fmla="*/ 150123 w 177677"/>
                  <a:gd name="connsiteY23" fmla="*/ 94529 h 242810"/>
                  <a:gd name="connsiteX24" fmla="*/ 123519 w 177677"/>
                  <a:gd name="connsiteY24" fmla="*/ 113064 h 242810"/>
                  <a:gd name="connsiteX25" fmla="*/ 84563 w 177677"/>
                  <a:gd name="connsiteY25" fmla="*/ 119552 h 242810"/>
                  <a:gd name="connsiteX26" fmla="*/ 81713 w 177677"/>
                  <a:gd name="connsiteY26" fmla="*/ 119552 h 242810"/>
                  <a:gd name="connsiteX27" fmla="*/ 49408 w 177677"/>
                  <a:gd name="connsiteY27" fmla="*/ 205740 h 242810"/>
                  <a:gd name="connsiteX28" fmla="*/ 88364 w 177677"/>
                  <a:gd name="connsiteY28" fmla="*/ 210374 h 242810"/>
                  <a:gd name="connsiteX29" fmla="*/ 129220 w 177677"/>
                  <a:gd name="connsiteY29" fmla="*/ 205740 h 242810"/>
                  <a:gd name="connsiteX30" fmla="*/ 144422 w 177677"/>
                  <a:gd name="connsiteY30" fmla="*/ 191839 h 242810"/>
                  <a:gd name="connsiteX31" fmla="*/ 129220 w 177677"/>
                  <a:gd name="connsiteY31" fmla="*/ 177011 h 242810"/>
                  <a:gd name="connsiteX32" fmla="*/ 90264 w 177677"/>
                  <a:gd name="connsiteY32" fmla="*/ 172377 h 242810"/>
                  <a:gd name="connsiteX33" fmla="*/ 50358 w 177677"/>
                  <a:gd name="connsiteY33" fmla="*/ 177011 h 242810"/>
                  <a:gd name="connsiteX34" fmla="*/ 35155 w 177677"/>
                  <a:gd name="connsiteY34" fmla="*/ 191839 h 242810"/>
                  <a:gd name="connsiteX35" fmla="*/ 49408 w 177677"/>
                  <a:gd name="connsiteY35" fmla="*/ 204813 h 242810"/>
                  <a:gd name="connsiteX36" fmla="*/ 57959 w 177677"/>
                  <a:gd name="connsiteY36" fmla="*/ 83408 h 242810"/>
                  <a:gd name="connsiteX37" fmla="*/ 86464 w 177677"/>
                  <a:gd name="connsiteY37" fmla="*/ 91749 h 242810"/>
                  <a:gd name="connsiteX38" fmla="*/ 114018 w 177677"/>
                  <a:gd name="connsiteY38" fmla="*/ 83408 h 242810"/>
                  <a:gd name="connsiteX39" fmla="*/ 124469 w 177677"/>
                  <a:gd name="connsiteY39" fmla="*/ 63019 h 242810"/>
                  <a:gd name="connsiteX40" fmla="*/ 114018 w 177677"/>
                  <a:gd name="connsiteY40" fmla="*/ 40777 h 242810"/>
                  <a:gd name="connsiteX41" fmla="*/ 86464 w 177677"/>
                  <a:gd name="connsiteY41" fmla="*/ 31510 h 242810"/>
                  <a:gd name="connsiteX42" fmla="*/ 57009 w 177677"/>
                  <a:gd name="connsiteY42" fmla="*/ 40777 h 242810"/>
                  <a:gd name="connsiteX43" fmla="*/ 46557 w 177677"/>
                  <a:gd name="connsiteY43" fmla="*/ 62093 h 242810"/>
                  <a:gd name="connsiteX44" fmla="*/ 57009 w 177677"/>
                  <a:gd name="connsiteY44" fmla="*/ 82481 h 24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7677" h="242810">
                    <a:moveTo>
                      <a:pt x="81713" y="119552"/>
                    </a:moveTo>
                    <a:lnTo>
                      <a:pt x="81713" y="143647"/>
                    </a:lnTo>
                    <a:lnTo>
                      <a:pt x="88364" y="143647"/>
                    </a:lnTo>
                    <a:cubicBezTo>
                      <a:pt x="101666" y="143647"/>
                      <a:pt x="114968" y="145501"/>
                      <a:pt x="129220" y="148281"/>
                    </a:cubicBezTo>
                    <a:cubicBezTo>
                      <a:pt x="142522" y="151061"/>
                      <a:pt x="154874" y="156622"/>
                      <a:pt x="163425" y="164036"/>
                    </a:cubicBezTo>
                    <a:cubicBezTo>
                      <a:pt x="171977" y="171450"/>
                      <a:pt x="177678" y="181644"/>
                      <a:pt x="177678" y="193692"/>
                    </a:cubicBezTo>
                    <a:cubicBezTo>
                      <a:pt x="177678" y="205740"/>
                      <a:pt x="170077" y="221495"/>
                      <a:pt x="153924" y="229836"/>
                    </a:cubicBezTo>
                    <a:cubicBezTo>
                      <a:pt x="138722" y="238176"/>
                      <a:pt x="115918" y="242810"/>
                      <a:pt x="86464" y="242810"/>
                    </a:cubicBezTo>
                    <a:cubicBezTo>
                      <a:pt x="57009" y="242810"/>
                      <a:pt x="38006" y="238176"/>
                      <a:pt x="22804" y="229836"/>
                    </a:cubicBezTo>
                    <a:cubicBezTo>
                      <a:pt x="7601" y="221495"/>
                      <a:pt x="0" y="209447"/>
                      <a:pt x="0" y="193692"/>
                    </a:cubicBezTo>
                    <a:cubicBezTo>
                      <a:pt x="0" y="177937"/>
                      <a:pt x="4751" y="171450"/>
                      <a:pt x="14252" y="164036"/>
                    </a:cubicBezTo>
                    <a:cubicBezTo>
                      <a:pt x="23754" y="156622"/>
                      <a:pt x="36106" y="151061"/>
                      <a:pt x="51308" y="147354"/>
                    </a:cubicBezTo>
                    <a:lnTo>
                      <a:pt x="51308" y="114918"/>
                    </a:lnTo>
                    <a:cubicBezTo>
                      <a:pt x="38956" y="110284"/>
                      <a:pt x="28504" y="103797"/>
                      <a:pt x="21853" y="94529"/>
                    </a:cubicBezTo>
                    <a:cubicBezTo>
                      <a:pt x="14252" y="85262"/>
                      <a:pt x="11402" y="74141"/>
                      <a:pt x="11402" y="62093"/>
                    </a:cubicBezTo>
                    <a:cubicBezTo>
                      <a:pt x="11402" y="50045"/>
                      <a:pt x="14252" y="39851"/>
                      <a:pt x="20903" y="30583"/>
                    </a:cubicBezTo>
                    <a:cubicBezTo>
                      <a:pt x="27554" y="21315"/>
                      <a:pt x="37056" y="13901"/>
                      <a:pt x="48458" y="8341"/>
                    </a:cubicBezTo>
                    <a:cubicBezTo>
                      <a:pt x="59859" y="2780"/>
                      <a:pt x="74112" y="0"/>
                      <a:pt x="88364" y="0"/>
                    </a:cubicBezTo>
                    <a:lnTo>
                      <a:pt x="172927" y="0"/>
                    </a:lnTo>
                    <a:lnTo>
                      <a:pt x="172927" y="25022"/>
                    </a:lnTo>
                    <a:lnTo>
                      <a:pt x="133971" y="25022"/>
                    </a:lnTo>
                    <a:lnTo>
                      <a:pt x="133971" y="27803"/>
                    </a:lnTo>
                    <a:cubicBezTo>
                      <a:pt x="151074" y="37070"/>
                      <a:pt x="159625" y="50045"/>
                      <a:pt x="159625" y="67653"/>
                    </a:cubicBezTo>
                    <a:cubicBezTo>
                      <a:pt x="159625" y="85262"/>
                      <a:pt x="156774" y="86188"/>
                      <a:pt x="150123" y="94529"/>
                    </a:cubicBezTo>
                    <a:cubicBezTo>
                      <a:pt x="143472" y="102870"/>
                      <a:pt x="134921" y="108431"/>
                      <a:pt x="123519" y="113064"/>
                    </a:cubicBezTo>
                    <a:cubicBezTo>
                      <a:pt x="112118" y="117698"/>
                      <a:pt x="98815" y="119552"/>
                      <a:pt x="84563" y="119552"/>
                    </a:cubicBezTo>
                    <a:lnTo>
                      <a:pt x="81713" y="119552"/>
                    </a:lnTo>
                    <a:close/>
                    <a:moveTo>
                      <a:pt x="49408" y="205740"/>
                    </a:moveTo>
                    <a:cubicBezTo>
                      <a:pt x="58909" y="208520"/>
                      <a:pt x="72211" y="210374"/>
                      <a:pt x="88364" y="210374"/>
                    </a:cubicBezTo>
                    <a:cubicBezTo>
                      <a:pt x="104516" y="210374"/>
                      <a:pt x="118769" y="208520"/>
                      <a:pt x="129220" y="205740"/>
                    </a:cubicBezTo>
                    <a:cubicBezTo>
                      <a:pt x="138722" y="202960"/>
                      <a:pt x="144422" y="198326"/>
                      <a:pt x="144422" y="191839"/>
                    </a:cubicBezTo>
                    <a:cubicBezTo>
                      <a:pt x="144422" y="185351"/>
                      <a:pt x="139672" y="179791"/>
                      <a:pt x="129220" y="177011"/>
                    </a:cubicBezTo>
                    <a:cubicBezTo>
                      <a:pt x="119719" y="173304"/>
                      <a:pt x="106417" y="172377"/>
                      <a:pt x="90264" y="172377"/>
                    </a:cubicBezTo>
                    <a:cubicBezTo>
                      <a:pt x="74112" y="172377"/>
                      <a:pt x="60810" y="174230"/>
                      <a:pt x="50358" y="177011"/>
                    </a:cubicBezTo>
                    <a:cubicBezTo>
                      <a:pt x="39906" y="179791"/>
                      <a:pt x="35155" y="185351"/>
                      <a:pt x="35155" y="191839"/>
                    </a:cubicBezTo>
                    <a:cubicBezTo>
                      <a:pt x="35155" y="198326"/>
                      <a:pt x="39906" y="202033"/>
                      <a:pt x="49408" y="204813"/>
                    </a:cubicBezTo>
                    <a:close/>
                    <a:moveTo>
                      <a:pt x="57959" y="83408"/>
                    </a:moveTo>
                    <a:cubicBezTo>
                      <a:pt x="64610" y="88969"/>
                      <a:pt x="75062" y="91749"/>
                      <a:pt x="86464" y="91749"/>
                    </a:cubicBezTo>
                    <a:cubicBezTo>
                      <a:pt x="97865" y="91749"/>
                      <a:pt x="107367" y="88969"/>
                      <a:pt x="114018" y="83408"/>
                    </a:cubicBezTo>
                    <a:cubicBezTo>
                      <a:pt x="121619" y="77848"/>
                      <a:pt x="124469" y="71360"/>
                      <a:pt x="124469" y="63019"/>
                    </a:cubicBezTo>
                    <a:cubicBezTo>
                      <a:pt x="124469" y="54679"/>
                      <a:pt x="120669" y="47265"/>
                      <a:pt x="114018" y="40777"/>
                    </a:cubicBezTo>
                    <a:cubicBezTo>
                      <a:pt x="107367" y="34290"/>
                      <a:pt x="97865" y="31510"/>
                      <a:pt x="86464" y="31510"/>
                    </a:cubicBezTo>
                    <a:cubicBezTo>
                      <a:pt x="75062" y="31510"/>
                      <a:pt x="64610" y="34290"/>
                      <a:pt x="57009" y="40777"/>
                    </a:cubicBezTo>
                    <a:cubicBezTo>
                      <a:pt x="49408" y="47265"/>
                      <a:pt x="46557" y="53752"/>
                      <a:pt x="46557" y="62093"/>
                    </a:cubicBezTo>
                    <a:cubicBezTo>
                      <a:pt x="46557" y="70434"/>
                      <a:pt x="50358" y="76921"/>
                      <a:pt x="57009" y="82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4DADC54C-4CAD-EDA5-0B2F-D7D7C923F7E4}"/>
                  </a:ext>
                </a:extLst>
              </p:cNvPr>
              <p:cNvSpPr/>
              <p:nvPr/>
            </p:nvSpPr>
            <p:spPr>
              <a:xfrm>
                <a:off x="6717396" y="3337251"/>
                <a:ext cx="172927" cy="183497"/>
              </a:xfrm>
              <a:custGeom>
                <a:avLst/>
                <a:gdLst>
                  <a:gd name="connsiteX0" fmla="*/ 40856 w 172927"/>
                  <a:gd name="connsiteY0" fmla="*/ 171450 h 183497"/>
                  <a:gd name="connsiteX1" fmla="*/ 10452 w 172927"/>
                  <a:gd name="connsiteY1" fmla="*/ 139014 h 183497"/>
                  <a:gd name="connsiteX2" fmla="*/ 0 w 172927"/>
                  <a:gd name="connsiteY2" fmla="*/ 91749 h 183497"/>
                  <a:gd name="connsiteX3" fmla="*/ 11402 w 172927"/>
                  <a:gd name="connsiteY3" fmla="*/ 44484 h 183497"/>
                  <a:gd name="connsiteX4" fmla="*/ 41807 w 172927"/>
                  <a:gd name="connsiteY4" fmla="*/ 12048 h 183497"/>
                  <a:gd name="connsiteX5" fmla="*/ 87414 w 172927"/>
                  <a:gd name="connsiteY5" fmla="*/ 0 h 183497"/>
                  <a:gd name="connsiteX6" fmla="*/ 132071 w 172927"/>
                  <a:gd name="connsiteY6" fmla="*/ 12048 h 183497"/>
                  <a:gd name="connsiteX7" fmla="*/ 162475 w 172927"/>
                  <a:gd name="connsiteY7" fmla="*/ 44484 h 183497"/>
                  <a:gd name="connsiteX8" fmla="*/ 172927 w 172927"/>
                  <a:gd name="connsiteY8" fmla="*/ 91749 h 183497"/>
                  <a:gd name="connsiteX9" fmla="*/ 161525 w 172927"/>
                  <a:gd name="connsiteY9" fmla="*/ 138087 h 183497"/>
                  <a:gd name="connsiteX10" fmla="*/ 131120 w 172927"/>
                  <a:gd name="connsiteY10" fmla="*/ 171450 h 183497"/>
                  <a:gd name="connsiteX11" fmla="*/ 86464 w 172927"/>
                  <a:gd name="connsiteY11" fmla="*/ 183498 h 183497"/>
                  <a:gd name="connsiteX12" fmla="*/ 41807 w 172927"/>
                  <a:gd name="connsiteY12" fmla="*/ 171450 h 183497"/>
                  <a:gd name="connsiteX13" fmla="*/ 47507 w 172927"/>
                  <a:gd name="connsiteY13" fmla="*/ 135306 h 183497"/>
                  <a:gd name="connsiteX14" fmla="*/ 85513 w 172927"/>
                  <a:gd name="connsiteY14" fmla="*/ 152915 h 183497"/>
                  <a:gd name="connsiteX15" fmla="*/ 122569 w 172927"/>
                  <a:gd name="connsiteY15" fmla="*/ 135306 h 183497"/>
                  <a:gd name="connsiteX16" fmla="*/ 136821 w 172927"/>
                  <a:gd name="connsiteY16" fmla="*/ 91749 h 183497"/>
                  <a:gd name="connsiteX17" fmla="*/ 123519 w 172927"/>
                  <a:gd name="connsiteY17" fmla="*/ 48191 h 183497"/>
                  <a:gd name="connsiteX18" fmla="*/ 86464 w 172927"/>
                  <a:gd name="connsiteY18" fmla="*/ 30583 h 183497"/>
                  <a:gd name="connsiteX19" fmla="*/ 48458 w 172927"/>
                  <a:gd name="connsiteY19" fmla="*/ 48191 h 183497"/>
                  <a:gd name="connsiteX20" fmla="*/ 34205 w 172927"/>
                  <a:gd name="connsiteY20" fmla="*/ 91749 h 183497"/>
                  <a:gd name="connsiteX21" fmla="*/ 47507 w 172927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7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7" y="12048"/>
                    </a:cubicBezTo>
                    <a:cubicBezTo>
                      <a:pt x="54159" y="4634"/>
                      <a:pt x="70311" y="0"/>
                      <a:pt x="87414" y="0"/>
                    </a:cubicBezTo>
                    <a:cubicBezTo>
                      <a:pt x="104516" y="0"/>
                      <a:pt x="118769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3" y="163109"/>
                      <a:pt x="131120" y="171450"/>
                    </a:cubicBezTo>
                    <a:cubicBezTo>
                      <a:pt x="117818" y="179791"/>
                      <a:pt x="103566" y="183498"/>
                      <a:pt x="86464" y="183498"/>
                    </a:cubicBezTo>
                    <a:cubicBezTo>
                      <a:pt x="69361" y="183498"/>
                      <a:pt x="55109" y="179791"/>
                      <a:pt x="41807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4" y="30583"/>
                    </a:cubicBezTo>
                    <a:cubicBezTo>
                      <a:pt x="70311" y="30583"/>
                      <a:pt x="57959" y="36144"/>
                      <a:pt x="48458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36680D08-5237-D135-F5E2-1057690C17AE}"/>
                  </a:ext>
                </a:extLst>
              </p:cNvPr>
              <p:cNvSpPr/>
              <p:nvPr/>
            </p:nvSpPr>
            <p:spPr>
              <a:xfrm>
                <a:off x="6912177" y="3337251"/>
                <a:ext cx="164375" cy="181644"/>
              </a:xfrm>
              <a:custGeom>
                <a:avLst/>
                <a:gdLst>
                  <a:gd name="connsiteX0" fmla="*/ 42757 w 164375"/>
                  <a:gd name="connsiteY0" fmla="*/ 172377 h 181644"/>
                  <a:gd name="connsiteX1" fmla="*/ 11402 w 164375"/>
                  <a:gd name="connsiteY1" fmla="*/ 139940 h 181644"/>
                  <a:gd name="connsiteX2" fmla="*/ 0 w 164375"/>
                  <a:gd name="connsiteY2" fmla="*/ 92676 h 181644"/>
                  <a:gd name="connsiteX3" fmla="*/ 11402 w 164375"/>
                  <a:gd name="connsiteY3" fmla="*/ 45411 h 181644"/>
                  <a:gd name="connsiteX4" fmla="*/ 42757 w 164375"/>
                  <a:gd name="connsiteY4" fmla="*/ 12048 h 181644"/>
                  <a:gd name="connsiteX5" fmla="*/ 86464 w 164375"/>
                  <a:gd name="connsiteY5" fmla="*/ 0 h 181644"/>
                  <a:gd name="connsiteX6" fmla="*/ 133021 w 164375"/>
                  <a:gd name="connsiteY6" fmla="*/ 14828 h 181644"/>
                  <a:gd name="connsiteX7" fmla="*/ 160575 w 164375"/>
                  <a:gd name="connsiteY7" fmla="*/ 54679 h 181644"/>
                  <a:gd name="connsiteX8" fmla="*/ 131120 w 164375"/>
                  <a:gd name="connsiteY8" fmla="*/ 66726 h 181644"/>
                  <a:gd name="connsiteX9" fmla="*/ 113068 w 164375"/>
                  <a:gd name="connsiteY9" fmla="*/ 38924 h 181644"/>
                  <a:gd name="connsiteX10" fmla="*/ 86464 w 164375"/>
                  <a:gd name="connsiteY10" fmla="*/ 29656 h 181644"/>
                  <a:gd name="connsiteX11" fmla="*/ 61760 w 164375"/>
                  <a:gd name="connsiteY11" fmla="*/ 37070 h 181644"/>
                  <a:gd name="connsiteX12" fmla="*/ 42757 w 164375"/>
                  <a:gd name="connsiteY12" fmla="*/ 58386 h 181644"/>
                  <a:gd name="connsiteX13" fmla="*/ 35156 w 164375"/>
                  <a:gd name="connsiteY13" fmla="*/ 91749 h 181644"/>
                  <a:gd name="connsiteX14" fmla="*/ 41807 w 164375"/>
                  <a:gd name="connsiteY14" fmla="*/ 122332 h 181644"/>
                  <a:gd name="connsiteX15" fmla="*/ 60810 w 164375"/>
                  <a:gd name="connsiteY15" fmla="*/ 143647 h 181644"/>
                  <a:gd name="connsiteX16" fmla="*/ 88364 w 164375"/>
                  <a:gd name="connsiteY16" fmla="*/ 151061 h 181644"/>
                  <a:gd name="connsiteX17" fmla="*/ 117818 w 164375"/>
                  <a:gd name="connsiteY17" fmla="*/ 142721 h 181644"/>
                  <a:gd name="connsiteX18" fmla="*/ 139672 w 164375"/>
                  <a:gd name="connsiteY18" fmla="*/ 119552 h 181644"/>
                  <a:gd name="connsiteX19" fmla="*/ 164376 w 164375"/>
                  <a:gd name="connsiteY19" fmla="*/ 137160 h 181644"/>
                  <a:gd name="connsiteX20" fmla="*/ 86464 w 164375"/>
                  <a:gd name="connsiteY20" fmla="*/ 181644 h 181644"/>
                  <a:gd name="connsiteX21" fmla="*/ 42757 w 164375"/>
                  <a:gd name="connsiteY21" fmla="*/ 170523 h 18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375" h="181644">
                    <a:moveTo>
                      <a:pt x="42757" y="172377"/>
                    </a:moveTo>
                    <a:cubicBezTo>
                      <a:pt x="29455" y="164963"/>
                      <a:pt x="19003" y="153842"/>
                      <a:pt x="11402" y="139940"/>
                    </a:cubicBezTo>
                    <a:cubicBezTo>
                      <a:pt x="3801" y="126039"/>
                      <a:pt x="0" y="110284"/>
                      <a:pt x="0" y="92676"/>
                    </a:cubicBezTo>
                    <a:cubicBezTo>
                      <a:pt x="0" y="75067"/>
                      <a:pt x="3801" y="59312"/>
                      <a:pt x="11402" y="45411"/>
                    </a:cubicBezTo>
                    <a:cubicBezTo>
                      <a:pt x="19003" y="31510"/>
                      <a:pt x="29455" y="20389"/>
                      <a:pt x="42757" y="12048"/>
                    </a:cubicBezTo>
                    <a:cubicBezTo>
                      <a:pt x="56059" y="3707"/>
                      <a:pt x="70311" y="0"/>
                      <a:pt x="86464" y="0"/>
                    </a:cubicBezTo>
                    <a:cubicBezTo>
                      <a:pt x="102616" y="0"/>
                      <a:pt x="119719" y="4634"/>
                      <a:pt x="133021" y="14828"/>
                    </a:cubicBezTo>
                    <a:cubicBezTo>
                      <a:pt x="146323" y="25022"/>
                      <a:pt x="154874" y="37997"/>
                      <a:pt x="160575" y="54679"/>
                    </a:cubicBezTo>
                    <a:lnTo>
                      <a:pt x="131120" y="66726"/>
                    </a:lnTo>
                    <a:cubicBezTo>
                      <a:pt x="126370" y="54679"/>
                      <a:pt x="119719" y="45411"/>
                      <a:pt x="113068" y="38924"/>
                    </a:cubicBezTo>
                    <a:cubicBezTo>
                      <a:pt x="106417" y="33363"/>
                      <a:pt x="97865" y="29656"/>
                      <a:pt x="86464" y="29656"/>
                    </a:cubicBezTo>
                    <a:cubicBezTo>
                      <a:pt x="75062" y="29656"/>
                      <a:pt x="69361" y="32436"/>
                      <a:pt x="61760" y="37070"/>
                    </a:cubicBezTo>
                    <a:cubicBezTo>
                      <a:pt x="54159" y="41704"/>
                      <a:pt x="47507" y="49118"/>
                      <a:pt x="42757" y="58386"/>
                    </a:cubicBezTo>
                    <a:cubicBezTo>
                      <a:pt x="38006" y="67653"/>
                      <a:pt x="35156" y="78774"/>
                      <a:pt x="35156" y="91749"/>
                    </a:cubicBezTo>
                    <a:cubicBezTo>
                      <a:pt x="35156" y="104724"/>
                      <a:pt x="37056" y="113991"/>
                      <a:pt x="41807" y="122332"/>
                    </a:cubicBezTo>
                    <a:cubicBezTo>
                      <a:pt x="46557" y="130673"/>
                      <a:pt x="53208" y="139014"/>
                      <a:pt x="60810" y="143647"/>
                    </a:cubicBezTo>
                    <a:cubicBezTo>
                      <a:pt x="69361" y="149208"/>
                      <a:pt x="77912" y="151061"/>
                      <a:pt x="88364" y="151061"/>
                    </a:cubicBezTo>
                    <a:cubicBezTo>
                      <a:pt x="98815" y="151061"/>
                      <a:pt x="109267" y="148281"/>
                      <a:pt x="117818" y="142721"/>
                    </a:cubicBezTo>
                    <a:cubicBezTo>
                      <a:pt x="126370" y="137160"/>
                      <a:pt x="133971" y="129746"/>
                      <a:pt x="139672" y="119552"/>
                    </a:cubicBezTo>
                    <a:lnTo>
                      <a:pt x="164376" y="137160"/>
                    </a:lnTo>
                    <a:cubicBezTo>
                      <a:pt x="147273" y="166816"/>
                      <a:pt x="120669" y="181644"/>
                      <a:pt x="86464" y="181644"/>
                    </a:cubicBezTo>
                    <a:cubicBezTo>
                      <a:pt x="52258" y="181644"/>
                      <a:pt x="56059" y="177937"/>
                      <a:pt x="42757" y="170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orma libre 57">
                <a:extLst>
                  <a:ext uri="{FF2B5EF4-FFF2-40B4-BE49-F238E27FC236}">
                    <a16:creationId xmlns:a16="http://schemas.microsoft.com/office/drawing/2014/main" id="{728FD98F-A5C2-9230-5952-AF7C85E0EE6A}"/>
                  </a:ext>
                </a:extLst>
              </p:cNvPr>
              <p:cNvSpPr/>
              <p:nvPr/>
            </p:nvSpPr>
            <p:spPr>
              <a:xfrm>
                <a:off x="7101256" y="3270524"/>
                <a:ext cx="48457" cy="245590"/>
              </a:xfrm>
              <a:custGeom>
                <a:avLst/>
                <a:gdLst>
                  <a:gd name="connsiteX0" fmla="*/ 7601 w 48457"/>
                  <a:gd name="connsiteY0" fmla="*/ 38924 h 245590"/>
                  <a:gd name="connsiteX1" fmla="*/ 0 w 48457"/>
                  <a:gd name="connsiteY1" fmla="*/ 22242 h 245590"/>
                  <a:gd name="connsiteX2" fmla="*/ 6651 w 48457"/>
                  <a:gd name="connsiteY2" fmla="*/ 6487 h 245590"/>
                  <a:gd name="connsiteX3" fmla="*/ 23754 w 48457"/>
                  <a:gd name="connsiteY3" fmla="*/ 0 h 245590"/>
                  <a:gd name="connsiteX4" fmla="*/ 40856 w 48457"/>
                  <a:gd name="connsiteY4" fmla="*/ 6487 h 245590"/>
                  <a:gd name="connsiteX5" fmla="*/ 48457 w 48457"/>
                  <a:gd name="connsiteY5" fmla="*/ 22242 h 245590"/>
                  <a:gd name="connsiteX6" fmla="*/ 41806 w 48457"/>
                  <a:gd name="connsiteY6" fmla="*/ 38924 h 245590"/>
                  <a:gd name="connsiteX7" fmla="*/ 24704 w 48457"/>
                  <a:gd name="connsiteY7" fmla="*/ 45411 h 245590"/>
                  <a:gd name="connsiteX8" fmla="*/ 7601 w 48457"/>
                  <a:gd name="connsiteY8" fmla="*/ 38924 h 245590"/>
                  <a:gd name="connsiteX9" fmla="*/ 5701 w 48457"/>
                  <a:gd name="connsiteY9" fmla="*/ 71360 h 245590"/>
                  <a:gd name="connsiteX10" fmla="*/ 41806 w 48457"/>
                  <a:gd name="connsiteY10" fmla="*/ 71360 h 245590"/>
                  <a:gd name="connsiteX11" fmla="*/ 41806 w 48457"/>
                  <a:gd name="connsiteY11" fmla="*/ 245591 h 245590"/>
                  <a:gd name="connsiteX12" fmla="*/ 5701 w 48457"/>
                  <a:gd name="connsiteY12" fmla="*/ 245591 h 245590"/>
                  <a:gd name="connsiteX13" fmla="*/ 5701 w 48457"/>
                  <a:gd name="connsiteY13" fmla="*/ 71360 h 24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457" h="245590">
                    <a:moveTo>
                      <a:pt x="7601" y="38924"/>
                    </a:moveTo>
                    <a:cubicBezTo>
                      <a:pt x="2850" y="34290"/>
                      <a:pt x="0" y="28729"/>
                      <a:pt x="0" y="22242"/>
                    </a:cubicBezTo>
                    <a:cubicBezTo>
                      <a:pt x="0" y="15755"/>
                      <a:pt x="1900" y="11121"/>
                      <a:pt x="6651" y="6487"/>
                    </a:cubicBezTo>
                    <a:cubicBezTo>
                      <a:pt x="11402" y="1854"/>
                      <a:pt x="17103" y="0"/>
                      <a:pt x="23754" y="0"/>
                    </a:cubicBezTo>
                    <a:cubicBezTo>
                      <a:pt x="30405" y="0"/>
                      <a:pt x="36106" y="1854"/>
                      <a:pt x="40856" y="6487"/>
                    </a:cubicBezTo>
                    <a:cubicBezTo>
                      <a:pt x="45607" y="11121"/>
                      <a:pt x="48457" y="15755"/>
                      <a:pt x="48457" y="22242"/>
                    </a:cubicBezTo>
                    <a:cubicBezTo>
                      <a:pt x="48457" y="28729"/>
                      <a:pt x="46557" y="34290"/>
                      <a:pt x="41806" y="38924"/>
                    </a:cubicBezTo>
                    <a:cubicBezTo>
                      <a:pt x="37056" y="43558"/>
                      <a:pt x="31355" y="45411"/>
                      <a:pt x="24704" y="45411"/>
                    </a:cubicBezTo>
                    <a:cubicBezTo>
                      <a:pt x="18053" y="45411"/>
                      <a:pt x="12352" y="43558"/>
                      <a:pt x="7601" y="38924"/>
                    </a:cubicBezTo>
                    <a:close/>
                    <a:moveTo>
                      <a:pt x="5701" y="71360"/>
                    </a:moveTo>
                    <a:lnTo>
                      <a:pt x="41806" y="71360"/>
                    </a:lnTo>
                    <a:lnTo>
                      <a:pt x="41806" y="245591"/>
                    </a:lnTo>
                    <a:lnTo>
                      <a:pt x="5701" y="245591"/>
                    </a:lnTo>
                    <a:lnTo>
                      <a:pt x="5701" y="7136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orma libre 58">
                <a:extLst>
                  <a:ext uri="{FF2B5EF4-FFF2-40B4-BE49-F238E27FC236}">
                    <a16:creationId xmlns:a16="http://schemas.microsoft.com/office/drawing/2014/main" id="{79C3CD17-4132-0749-FABD-127F7F5BAA57}"/>
                  </a:ext>
                </a:extLst>
              </p:cNvPr>
              <p:cNvSpPr/>
              <p:nvPr/>
            </p:nvSpPr>
            <p:spPr>
              <a:xfrm>
                <a:off x="7177268" y="3337251"/>
                <a:ext cx="172926" cy="183497"/>
              </a:xfrm>
              <a:custGeom>
                <a:avLst/>
                <a:gdLst>
                  <a:gd name="connsiteX0" fmla="*/ 40856 w 172926"/>
                  <a:gd name="connsiteY0" fmla="*/ 171450 h 183497"/>
                  <a:gd name="connsiteX1" fmla="*/ 10452 w 172926"/>
                  <a:gd name="connsiteY1" fmla="*/ 139014 h 183497"/>
                  <a:gd name="connsiteX2" fmla="*/ 0 w 172926"/>
                  <a:gd name="connsiteY2" fmla="*/ 91749 h 183497"/>
                  <a:gd name="connsiteX3" fmla="*/ 11402 w 172926"/>
                  <a:gd name="connsiteY3" fmla="*/ 44484 h 183497"/>
                  <a:gd name="connsiteX4" fmla="*/ 41806 w 172926"/>
                  <a:gd name="connsiteY4" fmla="*/ 12048 h 183497"/>
                  <a:gd name="connsiteX5" fmla="*/ 87414 w 172926"/>
                  <a:gd name="connsiteY5" fmla="*/ 0 h 183497"/>
                  <a:gd name="connsiteX6" fmla="*/ 132071 w 172926"/>
                  <a:gd name="connsiteY6" fmla="*/ 12048 h 183497"/>
                  <a:gd name="connsiteX7" fmla="*/ 162475 w 172926"/>
                  <a:gd name="connsiteY7" fmla="*/ 44484 h 183497"/>
                  <a:gd name="connsiteX8" fmla="*/ 172927 w 172926"/>
                  <a:gd name="connsiteY8" fmla="*/ 91749 h 183497"/>
                  <a:gd name="connsiteX9" fmla="*/ 161525 w 172926"/>
                  <a:gd name="connsiteY9" fmla="*/ 138087 h 183497"/>
                  <a:gd name="connsiteX10" fmla="*/ 131120 w 172926"/>
                  <a:gd name="connsiteY10" fmla="*/ 171450 h 183497"/>
                  <a:gd name="connsiteX11" fmla="*/ 86463 w 172926"/>
                  <a:gd name="connsiteY11" fmla="*/ 183498 h 183497"/>
                  <a:gd name="connsiteX12" fmla="*/ 41806 w 172926"/>
                  <a:gd name="connsiteY12" fmla="*/ 171450 h 183497"/>
                  <a:gd name="connsiteX13" fmla="*/ 47507 w 172926"/>
                  <a:gd name="connsiteY13" fmla="*/ 135306 h 183497"/>
                  <a:gd name="connsiteX14" fmla="*/ 85513 w 172926"/>
                  <a:gd name="connsiteY14" fmla="*/ 152915 h 183497"/>
                  <a:gd name="connsiteX15" fmla="*/ 122569 w 172926"/>
                  <a:gd name="connsiteY15" fmla="*/ 135306 h 183497"/>
                  <a:gd name="connsiteX16" fmla="*/ 136821 w 172926"/>
                  <a:gd name="connsiteY16" fmla="*/ 91749 h 183497"/>
                  <a:gd name="connsiteX17" fmla="*/ 123519 w 172926"/>
                  <a:gd name="connsiteY17" fmla="*/ 48191 h 183497"/>
                  <a:gd name="connsiteX18" fmla="*/ 86463 w 172926"/>
                  <a:gd name="connsiteY18" fmla="*/ 30583 h 183497"/>
                  <a:gd name="connsiteX19" fmla="*/ 48457 w 172926"/>
                  <a:gd name="connsiteY19" fmla="*/ 48191 h 183497"/>
                  <a:gd name="connsiteX20" fmla="*/ 34205 w 172926"/>
                  <a:gd name="connsiteY20" fmla="*/ 91749 h 183497"/>
                  <a:gd name="connsiteX21" fmla="*/ 47507 w 172926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6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4158" y="4634"/>
                      <a:pt x="70311" y="0"/>
                      <a:pt x="87414" y="0"/>
                    </a:cubicBezTo>
                    <a:cubicBezTo>
                      <a:pt x="104516" y="0"/>
                      <a:pt x="118768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2" y="163109"/>
                      <a:pt x="131120" y="171450"/>
                    </a:cubicBezTo>
                    <a:cubicBezTo>
                      <a:pt x="117818" y="179791"/>
                      <a:pt x="103566" y="183498"/>
                      <a:pt x="86463" y="183498"/>
                    </a:cubicBezTo>
                    <a:cubicBezTo>
                      <a:pt x="69361" y="183498"/>
                      <a:pt x="55109" y="179791"/>
                      <a:pt x="41806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3" y="30583"/>
                    </a:cubicBezTo>
                    <a:cubicBezTo>
                      <a:pt x="70311" y="30583"/>
                      <a:pt x="57959" y="36144"/>
                      <a:pt x="48457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17C65A-1C1F-E19C-E505-18B5F68EC790}"/>
              </a:ext>
            </a:extLst>
          </p:cNvPr>
          <p:cNvSpPr txBox="1"/>
          <p:nvPr/>
        </p:nvSpPr>
        <p:spPr>
          <a:xfrm>
            <a:off x="503891" y="736737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rgbClr val="0F002F"/>
                </a:solidFill>
                <a:latin typeface="Pulso" pitchFamily="2" charset="0"/>
              </a:rPr>
              <a:t>Recursos para tu presentación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E435903-6C84-AC35-113D-8E25ACE05F1A}"/>
              </a:ext>
            </a:extLst>
          </p:cNvPr>
          <p:cNvSpPr txBox="1"/>
          <p:nvPr/>
        </p:nvSpPr>
        <p:spPr>
          <a:xfrm>
            <a:off x="503890" y="1157089"/>
            <a:ext cx="515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rgbClr val="CA8AFD"/>
                </a:solidFill>
                <a:latin typeface="Pulso" pitchFamily="2" charset="0"/>
                <a:ea typeface="Roboto Light" panose="02000000000000000000" pitchFamily="2" charset="0"/>
              </a:rPr>
              <a:t>Iconografía para fondos claros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FA48468-9876-967B-2404-B1F3A45372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37" y="4964170"/>
            <a:ext cx="360900" cy="392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477B882A-1C1D-D82B-A719-E82F046270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90" y="4933809"/>
            <a:ext cx="413973" cy="41397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A0DB0686-6611-0BE3-C393-27CD098519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72" y="4896885"/>
            <a:ext cx="445818" cy="403359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D474B1A1-8D2D-BB79-F160-0D2D87B391F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971" y="4933809"/>
            <a:ext cx="413973" cy="392744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8D9CC783-8DCC-179F-BECB-8CE5147E93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79" y="4933809"/>
            <a:ext cx="435203" cy="35028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9D447B04-3972-CAB3-71CA-E55671A23EE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0" y="4933809"/>
            <a:ext cx="445817" cy="424588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1B90C2B7-D688-6663-8B38-1B39D297019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7" y="4933809"/>
            <a:ext cx="467047" cy="43520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816279-B61C-046B-B85A-43F5778D78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2708" y="4933809"/>
            <a:ext cx="467047" cy="360900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AF2C84A-5BB4-9C9F-0F1C-D6FE6A2C119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2256" y="3331791"/>
            <a:ext cx="435203" cy="43520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4A91B383-665B-7B54-9D3B-BE5D30DCEEF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5895" y="3344491"/>
            <a:ext cx="413973" cy="4139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CE977EAC-1752-0539-9941-45ADC1C1CD2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0101" y="3312741"/>
            <a:ext cx="541350" cy="467047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69B5A0-7C2F-4950-8334-8E164C2A845D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3278" y="3338141"/>
            <a:ext cx="403359" cy="424588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6B6DAAA6-7CAF-9315-6F6E-BEE5E0D1A0C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4142" y="3338141"/>
            <a:ext cx="488276" cy="424588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117D16AA-CBE3-B3B7-E933-D0384CE28C2E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4309" y="3357191"/>
            <a:ext cx="445818" cy="39274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9568DF7E-ABF4-99DB-C9F8-2FBA2C79CEB5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1162" y="3344491"/>
            <a:ext cx="445817" cy="41397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92F65168-D154-A257-348B-C1CEC0AAA49B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5781" y="3376241"/>
            <a:ext cx="360900" cy="360900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EED857D8-86F8-0452-FD7E-B0FFA463331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0312" y="2575232"/>
            <a:ext cx="445818" cy="39274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85358A29-BEF4-3D52-A45A-4058B821C4D9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743" y="2575232"/>
            <a:ext cx="488276" cy="39274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7E26E4D9-4090-CEB3-0735-C52AEA9FC45D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0327" y="2575232"/>
            <a:ext cx="360899" cy="371514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42342E7-2831-6566-FE4F-3FC393F4391F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2048" y="2575232"/>
            <a:ext cx="445818" cy="43520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1956F974-E854-E7C9-13C3-5350D6E6D9B1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4757" y="2575232"/>
            <a:ext cx="467047" cy="360900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D929C453-ECF0-695B-EE97-E4AC72A1D7FC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7383" y="2575232"/>
            <a:ext cx="339671" cy="360900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74476C8A-C6C1-BA41-5E68-D8D2A5B70C67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8928" y="2575232"/>
            <a:ext cx="350285" cy="350285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BEEECFA-DA01-4282-2871-0A59392E4B6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5167" y="2575232"/>
            <a:ext cx="382129" cy="392744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60D1C767-3644-8FA4-62A5-BBE5BA6649AF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31995" y="1807658"/>
            <a:ext cx="360900" cy="40326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CD3F70E8-4D6F-A0AA-5C55-09747901FDDB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09973" y="1806726"/>
            <a:ext cx="445817" cy="393428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833F6C1E-3CAB-95C5-73A3-1CFD48F5857E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03400" y="1802997"/>
            <a:ext cx="254752" cy="354085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60485129-EBCD-40D1-0F4C-ACEBB9B1068E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29815" y="1801134"/>
            <a:ext cx="350285" cy="33441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B850DD63-13B0-B1CB-26AD-8CF4ED230B05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01294" y="1801134"/>
            <a:ext cx="413973" cy="33441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619CA928-142B-25E5-1691-1E6DF3468D4A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20232" y="1794610"/>
            <a:ext cx="413973" cy="265564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662EF406-202D-84C1-8553-0DD36156A2DA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37083" y="1799269"/>
            <a:ext cx="413974" cy="31474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A6976C17-A35E-FC06-8CE6-BE4B71D24E22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52708" y="1802997"/>
            <a:ext cx="467046" cy="354085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8B7795C0-CD26-8AE0-462F-A5BADF33B859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31037" y="4177250"/>
            <a:ext cx="307826" cy="382129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3EF261F2-0D9F-76EF-B456-3D1EF08A248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1202" y="4177250"/>
            <a:ext cx="403359" cy="403359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1F232246-ED5D-1FFA-AE35-36CA3D63845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50326" y="4177250"/>
            <a:ext cx="360900" cy="424588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94BB1301-719D-4739-9351-A4940D3CD52D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524507" y="4177250"/>
            <a:ext cx="360900" cy="424588"/>
          </a:xfrm>
          <a:prstGeom prst="rect">
            <a:avLst/>
          </a:prstGeom>
        </p:spPr>
      </p:pic>
      <p:pic>
        <p:nvPicPr>
          <p:cNvPr id="52" name="Imagen 51">
            <a:extLst>
              <a:ext uri="{FF2B5EF4-FFF2-40B4-BE49-F238E27FC236}">
                <a16:creationId xmlns:a16="http://schemas.microsoft.com/office/drawing/2014/main" id="{F5C824D5-01CC-9064-790F-27C46C30F775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401293" y="4177250"/>
            <a:ext cx="413974" cy="403359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8104FB29-34EA-6E1A-3570-7882D9004857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320231" y="4177250"/>
            <a:ext cx="413974" cy="403359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94E66AE6-0BC8-9CB3-F3D3-6241C56CC87C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99932" y="4177250"/>
            <a:ext cx="488277" cy="435203"/>
          </a:xfrm>
          <a:prstGeom prst="rect">
            <a:avLst/>
          </a:prstGeom>
        </p:spPr>
      </p:pic>
      <p:pic>
        <p:nvPicPr>
          <p:cNvPr id="56" name="Imagen 55">
            <a:extLst>
              <a:ext uri="{FF2B5EF4-FFF2-40B4-BE49-F238E27FC236}">
                <a16:creationId xmlns:a16="http://schemas.microsoft.com/office/drawing/2014/main" id="{7DE612DE-1332-D699-C3C1-4E5B1575CE86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79245" y="4177250"/>
            <a:ext cx="413973" cy="41397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67E2279A-C30E-7EC7-E819-96C3D0ED3964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844262" y="5739779"/>
            <a:ext cx="286597" cy="456432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374387F9-4489-6C6E-7A76-BDAA8A14F70C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709972" y="5715768"/>
            <a:ext cx="445818" cy="403359"/>
          </a:xfrm>
          <a:prstGeom prst="rect">
            <a:avLst/>
          </a:prstGeom>
        </p:spPr>
      </p:pic>
      <p:pic>
        <p:nvPicPr>
          <p:cNvPr id="60" name="Imagen 59">
            <a:extLst>
              <a:ext uri="{FF2B5EF4-FFF2-40B4-BE49-F238E27FC236}">
                <a16:creationId xmlns:a16="http://schemas.microsoft.com/office/drawing/2014/main" id="{23E59D28-F74B-F8C5-72AE-08677E5903B3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613175" y="5715768"/>
            <a:ext cx="435203" cy="435203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0C3B936D-CA48-5A00-0019-744759311F3F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487356" y="5715768"/>
            <a:ext cx="435203" cy="424588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3A467C60-5CD1-69EB-5D01-66A8686B4F66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449060" y="5715768"/>
            <a:ext cx="318441" cy="403359"/>
          </a:xfrm>
          <a:prstGeom prst="rect">
            <a:avLst/>
          </a:prstGeom>
        </p:spPr>
      </p:pic>
      <p:pic>
        <p:nvPicPr>
          <p:cNvPr id="64" name="Imagen 63">
            <a:extLst>
              <a:ext uri="{FF2B5EF4-FFF2-40B4-BE49-F238E27FC236}">
                <a16:creationId xmlns:a16="http://schemas.microsoft.com/office/drawing/2014/main" id="{3CB0088A-5564-66CB-9976-FD036574B58C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56543" y="5715768"/>
            <a:ext cx="541350" cy="403359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0032516E-7FAA-6125-51DB-557B8E346D5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199932" y="5715768"/>
            <a:ext cx="488277" cy="403359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612F957E-AABE-A875-BE24-A1793609B85D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168630" y="5715768"/>
            <a:ext cx="435203" cy="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29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793A9F13-19FD-4B70-3B74-72CFC2715402}"/>
              </a:ext>
            </a:extLst>
          </p:cNvPr>
          <p:cNvSpPr txBox="1"/>
          <p:nvPr/>
        </p:nvSpPr>
        <p:spPr>
          <a:xfrm>
            <a:off x="503891" y="803412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  <a:latin typeface="Pulso" pitchFamily="2" charset="0"/>
              </a:rPr>
              <a:t>Recursos para tu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C6A1E9C-AC9B-207E-7E2D-AD6FC5FB0DC3}"/>
              </a:ext>
            </a:extLst>
          </p:cNvPr>
          <p:cNvSpPr txBox="1"/>
          <p:nvPr/>
        </p:nvSpPr>
        <p:spPr>
          <a:xfrm>
            <a:off x="503890" y="1157089"/>
            <a:ext cx="515155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chemeClr val="bg1"/>
                </a:solidFill>
                <a:latin typeface="Pulso" pitchFamily="2" charset="0"/>
                <a:ea typeface="Roboto Light" panose="02000000000000000000" pitchFamily="2" charset="0"/>
              </a:rPr>
              <a:t>Iconografía para fondos oscuros</a:t>
            </a:r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3EA989B7-1937-1762-316A-C80C2AC454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74" y="5944278"/>
            <a:ext cx="333874" cy="353513"/>
          </a:xfrm>
          <a:prstGeom prst="rect">
            <a:avLst/>
          </a:prstGeom>
        </p:spPr>
      </p:pic>
      <p:pic>
        <p:nvPicPr>
          <p:cNvPr id="5" name="Imagen 4">
            <a:extLst>
              <a:ext uri="{FF2B5EF4-FFF2-40B4-BE49-F238E27FC236}">
                <a16:creationId xmlns:a16="http://schemas.microsoft.com/office/drawing/2014/main" id="{E04A5074-25AA-FAC9-093D-5D01D2074F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26" y="5933053"/>
            <a:ext cx="382973" cy="382973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E08A159D-4ABF-77C0-861D-A84949FE03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73" y="5936794"/>
            <a:ext cx="412433" cy="37315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BEB940F6-AA32-B59D-D9B0-63586B4EEA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18" y="5944278"/>
            <a:ext cx="382973" cy="353513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4E8E5BF-0B48-85EF-7988-CD488CAB94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777" y="5955504"/>
            <a:ext cx="402612" cy="32405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CBCC5617-A013-CF49-EAEC-17B34A7087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810" y="5925568"/>
            <a:ext cx="412433" cy="402613"/>
          </a:xfrm>
          <a:prstGeom prst="rect">
            <a:avLst/>
          </a:prstGeom>
        </p:spPr>
      </p:pic>
      <p:pic>
        <p:nvPicPr>
          <p:cNvPr id="10" name="Imagen 9">
            <a:extLst>
              <a:ext uri="{FF2B5EF4-FFF2-40B4-BE49-F238E27FC236}">
                <a16:creationId xmlns:a16="http://schemas.microsoft.com/office/drawing/2014/main" id="{FDFACCED-8717-C36A-D88C-6FCDBCA52BD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024" y="5925568"/>
            <a:ext cx="432073" cy="40261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4FE2D069-419A-5470-4B42-D78BAA7C85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250" y="5116880"/>
            <a:ext cx="432072" cy="343694"/>
          </a:xfrm>
          <a:prstGeom prst="rect">
            <a:avLst/>
          </a:prstGeom>
        </p:spPr>
      </p:pic>
      <p:pic>
        <p:nvPicPr>
          <p:cNvPr id="12" name="Imagen 11">
            <a:extLst>
              <a:ext uri="{FF2B5EF4-FFF2-40B4-BE49-F238E27FC236}">
                <a16:creationId xmlns:a16="http://schemas.microsoft.com/office/drawing/2014/main" id="{C1DD4B40-7D29-80AD-FD2B-939350A8CF8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1097" y="5128794"/>
            <a:ext cx="402612" cy="39279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EE44658-97B5-1C07-6F3B-5132C67FD3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9326" y="5132537"/>
            <a:ext cx="382973" cy="382973"/>
          </a:xfrm>
          <a:prstGeom prst="rect">
            <a:avLst/>
          </a:prstGeom>
        </p:spPr>
      </p:pic>
      <p:pic>
        <p:nvPicPr>
          <p:cNvPr id="14" name="Imagen 13">
            <a:extLst>
              <a:ext uri="{FF2B5EF4-FFF2-40B4-BE49-F238E27FC236}">
                <a16:creationId xmlns:a16="http://schemas.microsoft.com/office/drawing/2014/main" id="{F5D66E72-9BAB-6DB9-2E5C-E0AA3FD6F64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5058" y="5113827"/>
            <a:ext cx="500811" cy="432072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FC1F2C98-8E0F-AA09-4D05-19ADAB7DDFC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686" y="5128794"/>
            <a:ext cx="373153" cy="392793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02A8AD63-CD3D-7DEC-0758-E3BD4745B47B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5937" y="5128794"/>
            <a:ext cx="451711" cy="39279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EAE6309C-144F-EAAD-504A-DA6A20D75F6A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3643" y="5140020"/>
            <a:ext cx="422251" cy="363333"/>
          </a:xfrm>
          <a:prstGeom prst="rect">
            <a:avLst/>
          </a:prstGeom>
        </p:spPr>
      </p:pic>
      <p:pic>
        <p:nvPicPr>
          <p:cNvPr id="18" name="Imagen 17">
            <a:extLst>
              <a:ext uri="{FF2B5EF4-FFF2-40B4-BE49-F238E27FC236}">
                <a16:creationId xmlns:a16="http://schemas.microsoft.com/office/drawing/2014/main" id="{9D613FF5-B72B-A13C-B8F8-397AE691703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7361" y="5132537"/>
            <a:ext cx="412433" cy="38297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A4E9FB28-4FB5-B419-5B11-10C5F4F26D0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9932" y="4303454"/>
            <a:ext cx="333874" cy="333874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928D876D-7507-AD9A-2782-EE093BC84FFD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2761" y="4278724"/>
            <a:ext cx="422251" cy="363333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4761A36E-21DF-B529-E9A0-3E2DD0029C2A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30150" y="4278724"/>
            <a:ext cx="451711" cy="363333"/>
          </a:xfrm>
          <a:prstGeom prst="rect">
            <a:avLst/>
          </a:prstGeom>
        </p:spPr>
      </p:pic>
      <p:pic>
        <p:nvPicPr>
          <p:cNvPr id="22" name="Imagen 21">
            <a:extLst>
              <a:ext uri="{FF2B5EF4-FFF2-40B4-BE49-F238E27FC236}">
                <a16:creationId xmlns:a16="http://schemas.microsoft.com/office/drawing/2014/main" id="{35D74F2B-1166-78F7-BA5D-73275DB675D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5919" y="4289948"/>
            <a:ext cx="333874" cy="333874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B299DC73-0A75-5CA5-73F6-8EB0F9D2EAB3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84180" y="4260014"/>
            <a:ext cx="402613" cy="412433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598A6E6A-F190-BB2A-124D-CCD118E6F94D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34272" y="4289948"/>
            <a:ext cx="432073" cy="333874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AB78FF02-3F14-9DA6-66FF-EAC7C74AFFE4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5323" y="4289948"/>
            <a:ext cx="324054" cy="333874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1F07B9CB-01AC-A8F6-B9A6-6111208F864A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40707" y="4289948"/>
            <a:ext cx="333874" cy="333874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2F8B8B8B-29C1-80E3-374C-A1E11C032C72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71596" y="3462051"/>
            <a:ext cx="353513" cy="363333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DDD47628-FE27-C88E-E689-A0169F3E9E13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40274" y="3419100"/>
            <a:ext cx="333874" cy="41243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18774066-7935-9C93-7BCB-983C721C3A59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46823" y="3426584"/>
            <a:ext cx="412432" cy="392793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FA158A26-1212-6218-8082-A43BA4E0E8D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27602" y="3441551"/>
            <a:ext cx="235675" cy="35351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F9B340B0-872B-8E01-A1CE-8A21C61174E3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21696" y="3449034"/>
            <a:ext cx="314234" cy="333874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545EE82D-51AA-CBB3-E142-3348039AE528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55113" y="3449034"/>
            <a:ext cx="382973" cy="33387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064B97B-7C1D-2AAF-1119-1A224428FE4D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0315" y="3475227"/>
            <a:ext cx="382973" cy="265135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274DB34A-FCB1-2BF6-23CB-B129090E2B3C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19865" y="3456518"/>
            <a:ext cx="382973" cy="314234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9C10D75E-94D2-9CA6-0A69-A00DD245EE3A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34081" y="2626018"/>
            <a:ext cx="441892" cy="353513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33508641-E8C6-B6CC-CF69-40F897D938B7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61115" y="2602816"/>
            <a:ext cx="284774" cy="353513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20B8C841-9A92-BDA9-FEAE-B30B925AF9F5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59326" y="2591591"/>
            <a:ext cx="382973" cy="382973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EC06B7BD-A6FE-D778-D4D2-DD41D192BD2D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185919" y="2587849"/>
            <a:ext cx="333874" cy="39279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FEA85A0F-69C6-5DFA-50E0-6C1861BC1454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13359" y="2587849"/>
            <a:ext cx="333874" cy="392793"/>
          </a:xfrm>
          <a:prstGeom prst="rect">
            <a:avLst/>
          </a:prstGeom>
        </p:spPr>
      </p:pic>
      <p:pic>
        <p:nvPicPr>
          <p:cNvPr id="40" name="Imagen 39">
            <a:extLst>
              <a:ext uri="{FF2B5EF4-FFF2-40B4-BE49-F238E27FC236}">
                <a16:creationId xmlns:a16="http://schemas.microsoft.com/office/drawing/2014/main" id="{DC25A9A7-9F98-B40A-2DB4-C546239160A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59281" y="2591591"/>
            <a:ext cx="373153" cy="382973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F5AAB8EA-2236-5EC6-A19C-FE5E09285A1D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44483" y="2591591"/>
            <a:ext cx="373153" cy="382973"/>
          </a:xfrm>
          <a:prstGeom prst="rect">
            <a:avLst/>
          </a:prstGeom>
        </p:spPr>
      </p:pic>
      <p:pic>
        <p:nvPicPr>
          <p:cNvPr id="42" name="Imagen 41">
            <a:extLst>
              <a:ext uri="{FF2B5EF4-FFF2-40B4-BE49-F238E27FC236}">
                <a16:creationId xmlns:a16="http://schemas.microsoft.com/office/drawing/2014/main" id="{3BDC99A4-3B3D-A245-6F1F-FAEBAF994836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90688" y="2584106"/>
            <a:ext cx="451712" cy="402613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A880A93A-59DD-B069-0996-F96481BF604C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559091" y="1762008"/>
            <a:ext cx="382973" cy="382973"/>
          </a:xfrm>
          <a:prstGeom prst="rect">
            <a:avLst/>
          </a:prstGeom>
        </p:spPr>
      </p:pic>
      <p:pic>
        <p:nvPicPr>
          <p:cNvPr id="44" name="Imagen 43">
            <a:extLst>
              <a:ext uri="{FF2B5EF4-FFF2-40B4-BE49-F238E27FC236}">
                <a16:creationId xmlns:a16="http://schemas.microsoft.com/office/drawing/2014/main" id="{42BD5040-120C-F411-5E09-62E92A0452D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469451" y="1725064"/>
            <a:ext cx="265135" cy="432071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6D89811A-BEC9-F669-71BB-AA5297B9B988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246822" y="1747513"/>
            <a:ext cx="412433" cy="373153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CFB75F2D-09A5-635E-4D59-6681223A1EFA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56739" y="1732546"/>
            <a:ext cx="402613" cy="412433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7F17E9C5-E757-74DA-0567-353C7A0ED146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980014" y="1740030"/>
            <a:ext cx="412432" cy="392793"/>
          </a:xfrm>
          <a:prstGeom prst="rect">
            <a:avLst/>
          </a:prstGeom>
        </p:spPr>
      </p:pic>
      <p:pic>
        <p:nvPicPr>
          <p:cNvPr id="48" name="Imagen 47">
            <a:extLst>
              <a:ext uri="{FF2B5EF4-FFF2-40B4-BE49-F238E27FC236}">
                <a16:creationId xmlns:a16="http://schemas.microsoft.com/office/drawing/2014/main" id="{57BAA52F-9B79-E65F-1049-481BE39DD0D0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888459" y="1747513"/>
            <a:ext cx="304414" cy="373153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BAB0FB79-590A-EE81-836F-C4709672D684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690295" y="1747513"/>
            <a:ext cx="500811" cy="373153"/>
          </a:xfrm>
          <a:prstGeom prst="rect">
            <a:avLst/>
          </a:prstGeom>
        </p:spPr>
      </p:pic>
      <p:pic>
        <p:nvPicPr>
          <p:cNvPr id="50" name="Imagen 49">
            <a:extLst>
              <a:ext uri="{FF2B5EF4-FFF2-40B4-BE49-F238E27FC236}">
                <a16:creationId xmlns:a16="http://schemas.microsoft.com/office/drawing/2014/main" id="{3BA60713-7BC5-5588-D5A1-547B72451825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590688" y="1747513"/>
            <a:ext cx="451712" cy="373153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489F14C3-C6A3-1B78-D852-98B6B394954C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558893" y="5947545"/>
            <a:ext cx="383441" cy="3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36142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áfico 2">
            <a:extLst>
              <a:ext uri="{FF2B5EF4-FFF2-40B4-BE49-F238E27FC236}">
                <a16:creationId xmlns:a16="http://schemas.microsoft.com/office/drawing/2014/main" id="{9C84684C-4D27-AB87-2FA4-5CDA330E0719}"/>
              </a:ext>
            </a:extLst>
          </p:cNvPr>
          <p:cNvGrpSpPr/>
          <p:nvPr/>
        </p:nvGrpSpPr>
        <p:grpSpPr>
          <a:xfrm>
            <a:off x="4868072" y="3218625"/>
            <a:ext cx="396260" cy="426825"/>
            <a:chOff x="4868072" y="3218625"/>
            <a:chExt cx="396260" cy="426825"/>
          </a:xfrm>
        </p:grpSpPr>
        <p:sp>
          <p:nvSpPr>
            <p:cNvPr id="6" name="Forma libre: forma 5">
              <a:extLst>
                <a:ext uri="{FF2B5EF4-FFF2-40B4-BE49-F238E27FC236}">
                  <a16:creationId xmlns:a16="http://schemas.microsoft.com/office/drawing/2014/main" id="{0EEB8E98-BD3F-2175-BAAB-69FA1A084FC6}"/>
                </a:ext>
              </a:extLst>
            </p:cNvPr>
            <p:cNvSpPr/>
            <p:nvPr/>
          </p:nvSpPr>
          <p:spPr>
            <a:xfrm>
              <a:off x="4868072" y="3218625"/>
              <a:ext cx="275136" cy="426825"/>
            </a:xfrm>
            <a:custGeom>
              <a:avLst/>
              <a:gdLst>
                <a:gd name="connsiteX0" fmla="*/ 53979 w 275136"/>
                <a:gd name="connsiteY0" fmla="*/ 426825 h 426825"/>
                <a:gd name="connsiteX1" fmla="*/ 0 w 275136"/>
                <a:gd name="connsiteY1" fmla="*/ 426825 h 426825"/>
                <a:gd name="connsiteX2" fmla="*/ 0 w 275136"/>
                <a:gd name="connsiteY2" fmla="*/ 198101 h 426825"/>
                <a:gd name="connsiteX3" fmla="*/ 198101 w 275136"/>
                <a:gd name="connsiteY3" fmla="*/ 0 h 426825"/>
                <a:gd name="connsiteX4" fmla="*/ 275137 w 275136"/>
                <a:gd name="connsiteY4" fmla="*/ 77036 h 426825"/>
                <a:gd name="connsiteX5" fmla="*/ 237006 w 275136"/>
                <a:gd name="connsiteY5" fmla="*/ 115167 h 426825"/>
                <a:gd name="connsiteX6" fmla="*/ 198101 w 275136"/>
                <a:gd name="connsiteY6" fmla="*/ 76261 h 426825"/>
                <a:gd name="connsiteX7" fmla="*/ 53979 w 275136"/>
                <a:gd name="connsiteY7" fmla="*/ 220443 h 426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75136" h="426825">
                  <a:moveTo>
                    <a:pt x="53979" y="426825"/>
                  </a:moveTo>
                  <a:lnTo>
                    <a:pt x="0" y="426825"/>
                  </a:lnTo>
                  <a:lnTo>
                    <a:pt x="0" y="198101"/>
                  </a:lnTo>
                  <a:lnTo>
                    <a:pt x="198101" y="0"/>
                  </a:lnTo>
                  <a:lnTo>
                    <a:pt x="275137" y="77036"/>
                  </a:lnTo>
                  <a:lnTo>
                    <a:pt x="237006" y="115167"/>
                  </a:lnTo>
                  <a:lnTo>
                    <a:pt x="198101" y="76261"/>
                  </a:lnTo>
                  <a:lnTo>
                    <a:pt x="53979" y="220443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7" name="Forma libre: forma 6">
              <a:extLst>
                <a:ext uri="{FF2B5EF4-FFF2-40B4-BE49-F238E27FC236}">
                  <a16:creationId xmlns:a16="http://schemas.microsoft.com/office/drawing/2014/main" id="{AB460C98-8A92-152A-81EF-9C996CEA0990}"/>
                </a:ext>
              </a:extLst>
            </p:cNvPr>
            <p:cNvSpPr/>
            <p:nvPr/>
          </p:nvSpPr>
          <p:spPr>
            <a:xfrm>
              <a:off x="4968761" y="3326165"/>
              <a:ext cx="295572" cy="319284"/>
            </a:xfrm>
            <a:custGeom>
              <a:avLst/>
              <a:gdLst>
                <a:gd name="connsiteX0" fmla="*/ 295572 w 295572"/>
                <a:gd name="connsiteY0" fmla="*/ 319285 h 319284"/>
                <a:gd name="connsiteX1" fmla="*/ 0 w 295572"/>
                <a:gd name="connsiteY1" fmla="*/ 319285 h 319284"/>
                <a:gd name="connsiteX2" fmla="*/ 0 w 295572"/>
                <a:gd name="connsiteY2" fmla="*/ 265366 h 319284"/>
                <a:gd name="connsiteX3" fmla="*/ 241594 w 295572"/>
                <a:gd name="connsiteY3" fmla="*/ 265366 h 319284"/>
                <a:gd name="connsiteX4" fmla="*/ 241594 w 295572"/>
                <a:gd name="connsiteY4" fmla="*/ 112903 h 319284"/>
                <a:gd name="connsiteX5" fmla="*/ 166822 w 295572"/>
                <a:gd name="connsiteY5" fmla="*/ 38131 h 319284"/>
                <a:gd name="connsiteX6" fmla="*/ 204953 w 295572"/>
                <a:gd name="connsiteY6" fmla="*/ 0 h 319284"/>
                <a:gd name="connsiteX7" fmla="*/ 295572 w 295572"/>
                <a:gd name="connsiteY7" fmla="*/ 90560 h 3192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295572" h="319284">
                  <a:moveTo>
                    <a:pt x="295572" y="319285"/>
                  </a:moveTo>
                  <a:lnTo>
                    <a:pt x="0" y="319285"/>
                  </a:lnTo>
                  <a:lnTo>
                    <a:pt x="0" y="265366"/>
                  </a:lnTo>
                  <a:lnTo>
                    <a:pt x="241594" y="265366"/>
                  </a:lnTo>
                  <a:lnTo>
                    <a:pt x="241594" y="112903"/>
                  </a:lnTo>
                  <a:lnTo>
                    <a:pt x="166822" y="38131"/>
                  </a:lnTo>
                  <a:lnTo>
                    <a:pt x="204953" y="0"/>
                  </a:lnTo>
                  <a:lnTo>
                    <a:pt x="295572" y="9056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" name="Gráfico 2">
            <a:extLst>
              <a:ext uri="{FF2B5EF4-FFF2-40B4-BE49-F238E27FC236}">
                <a16:creationId xmlns:a16="http://schemas.microsoft.com/office/drawing/2014/main" id="{DAD8D01F-7B88-2660-AD6D-1BA90665F01F}"/>
              </a:ext>
            </a:extLst>
          </p:cNvPr>
          <p:cNvGrpSpPr/>
          <p:nvPr/>
        </p:nvGrpSpPr>
        <p:grpSpPr>
          <a:xfrm>
            <a:off x="2980345" y="3244289"/>
            <a:ext cx="435919" cy="401181"/>
            <a:chOff x="2980345" y="3244289"/>
            <a:chExt cx="435919" cy="401181"/>
          </a:xfrm>
        </p:grpSpPr>
        <p:sp>
          <p:nvSpPr>
            <p:cNvPr id="9" name="Forma libre: forma 8">
              <a:extLst>
                <a:ext uri="{FF2B5EF4-FFF2-40B4-BE49-F238E27FC236}">
                  <a16:creationId xmlns:a16="http://schemas.microsoft.com/office/drawing/2014/main" id="{F7B0C6D7-D068-3084-CBA0-88CB2733BCB8}"/>
                </a:ext>
              </a:extLst>
            </p:cNvPr>
            <p:cNvSpPr/>
            <p:nvPr/>
          </p:nvSpPr>
          <p:spPr>
            <a:xfrm>
              <a:off x="3154992" y="3244289"/>
              <a:ext cx="261272" cy="401068"/>
            </a:xfrm>
            <a:custGeom>
              <a:avLst/>
              <a:gdLst>
                <a:gd name="connsiteX0" fmla="*/ 232478 w 261272"/>
                <a:gd name="connsiteY0" fmla="*/ 165108 h 401068"/>
                <a:gd name="connsiteX1" fmla="*/ 151808 w 261272"/>
                <a:gd name="connsiteY1" fmla="*/ 109461 h 401068"/>
                <a:gd name="connsiteX2" fmla="*/ 98008 w 261272"/>
                <a:gd name="connsiteY2" fmla="*/ 29982 h 401068"/>
                <a:gd name="connsiteX3" fmla="*/ 0 w 261272"/>
                <a:gd name="connsiteY3" fmla="*/ 252 h 401068"/>
                <a:gd name="connsiteX4" fmla="*/ 0 w 261272"/>
                <a:gd name="connsiteY4" fmla="*/ 54887 h 401068"/>
                <a:gd name="connsiteX5" fmla="*/ 8579 w 261272"/>
                <a:gd name="connsiteY5" fmla="*/ 54470 h 401068"/>
                <a:gd name="connsiteX6" fmla="*/ 65180 w 261272"/>
                <a:gd name="connsiteY6" fmla="*/ 73356 h 401068"/>
                <a:gd name="connsiteX7" fmla="*/ 101761 w 261272"/>
                <a:gd name="connsiteY7" fmla="*/ 135974 h 401068"/>
                <a:gd name="connsiteX8" fmla="*/ 104502 w 261272"/>
                <a:gd name="connsiteY8" fmla="*/ 156648 h 401068"/>
                <a:gd name="connsiteX9" fmla="*/ 125116 w 261272"/>
                <a:gd name="connsiteY9" fmla="*/ 159388 h 401068"/>
                <a:gd name="connsiteX10" fmla="*/ 188568 w 261272"/>
                <a:gd name="connsiteY10" fmla="*/ 197221 h 401068"/>
                <a:gd name="connsiteX11" fmla="*/ 205310 w 261272"/>
                <a:gd name="connsiteY11" fmla="*/ 269074 h 401068"/>
                <a:gd name="connsiteX12" fmla="*/ 108315 w 261272"/>
                <a:gd name="connsiteY12" fmla="*/ 346586 h 401068"/>
                <a:gd name="connsiteX13" fmla="*/ 104502 w 261272"/>
                <a:gd name="connsiteY13" fmla="*/ 346586 h 401068"/>
                <a:gd name="connsiteX14" fmla="*/ 104502 w 261272"/>
                <a:gd name="connsiteY14" fmla="*/ 401042 h 401068"/>
                <a:gd name="connsiteX15" fmla="*/ 108315 w 261272"/>
                <a:gd name="connsiteY15" fmla="*/ 401042 h 401068"/>
                <a:gd name="connsiteX16" fmla="*/ 258991 w 261272"/>
                <a:gd name="connsiteY16" fmla="*/ 278368 h 401068"/>
                <a:gd name="connsiteX17" fmla="*/ 232478 w 261272"/>
                <a:gd name="connsiteY17" fmla="*/ 165108 h 4010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261272" h="401068">
                  <a:moveTo>
                    <a:pt x="232478" y="165108"/>
                  </a:moveTo>
                  <a:cubicBezTo>
                    <a:pt x="212579" y="138059"/>
                    <a:pt x="184159" y="118458"/>
                    <a:pt x="151808" y="109461"/>
                  </a:cubicBezTo>
                  <a:cubicBezTo>
                    <a:pt x="143109" y="77765"/>
                    <a:pt x="124163" y="49882"/>
                    <a:pt x="98008" y="29982"/>
                  </a:cubicBezTo>
                  <a:cubicBezTo>
                    <a:pt x="69469" y="8415"/>
                    <a:pt x="34615" y="-1773"/>
                    <a:pt x="0" y="252"/>
                  </a:cubicBezTo>
                  <a:lnTo>
                    <a:pt x="0" y="54887"/>
                  </a:lnTo>
                  <a:cubicBezTo>
                    <a:pt x="2860" y="54648"/>
                    <a:pt x="5720" y="54529"/>
                    <a:pt x="8579" y="54470"/>
                  </a:cubicBezTo>
                  <a:cubicBezTo>
                    <a:pt x="29015" y="54410"/>
                    <a:pt x="48914" y="61023"/>
                    <a:pt x="65180" y="73356"/>
                  </a:cubicBezTo>
                  <a:cubicBezTo>
                    <a:pt x="85198" y="88549"/>
                    <a:pt x="98365" y="111070"/>
                    <a:pt x="101761" y="135974"/>
                  </a:cubicBezTo>
                  <a:lnTo>
                    <a:pt x="104502" y="156648"/>
                  </a:lnTo>
                  <a:lnTo>
                    <a:pt x="125116" y="159388"/>
                  </a:lnTo>
                  <a:cubicBezTo>
                    <a:pt x="150497" y="162904"/>
                    <a:pt x="173376" y="176607"/>
                    <a:pt x="188568" y="197221"/>
                  </a:cubicBezTo>
                  <a:cubicBezTo>
                    <a:pt x="203761" y="217895"/>
                    <a:pt x="209778" y="243872"/>
                    <a:pt x="205310" y="269074"/>
                  </a:cubicBezTo>
                  <a:cubicBezTo>
                    <a:pt x="195777" y="314831"/>
                    <a:pt x="155085" y="347361"/>
                    <a:pt x="108315" y="346586"/>
                  </a:cubicBezTo>
                  <a:lnTo>
                    <a:pt x="104502" y="346586"/>
                  </a:lnTo>
                  <a:lnTo>
                    <a:pt x="104502" y="401042"/>
                  </a:lnTo>
                  <a:lnTo>
                    <a:pt x="108315" y="401042"/>
                  </a:lnTo>
                  <a:cubicBezTo>
                    <a:pt x="181717" y="402412"/>
                    <a:pt x="245407" y="350518"/>
                    <a:pt x="258991" y="278368"/>
                  </a:cubicBezTo>
                  <a:cubicBezTo>
                    <a:pt x="266081" y="238629"/>
                    <a:pt x="256489" y="197698"/>
                    <a:pt x="232478" y="165108"/>
                  </a:cubicBez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0" name="Forma libre: forma 9">
              <a:extLst>
                <a:ext uri="{FF2B5EF4-FFF2-40B4-BE49-F238E27FC236}">
                  <a16:creationId xmlns:a16="http://schemas.microsoft.com/office/drawing/2014/main" id="{D136C496-71B2-6EFB-6A29-89486B68426B}"/>
                </a:ext>
              </a:extLst>
            </p:cNvPr>
            <p:cNvSpPr/>
            <p:nvPr/>
          </p:nvSpPr>
          <p:spPr>
            <a:xfrm>
              <a:off x="2980345" y="3256398"/>
              <a:ext cx="229102" cy="389072"/>
            </a:xfrm>
            <a:custGeom>
              <a:avLst/>
              <a:gdLst>
                <a:gd name="connsiteX0" fmla="*/ 56382 w 229102"/>
                <a:gd name="connsiteY0" fmla="*/ 297538 h 389072"/>
                <a:gd name="connsiteX1" fmla="*/ 56204 w 229102"/>
                <a:gd name="connsiteY1" fmla="*/ 296943 h 389072"/>
                <a:gd name="connsiteX2" fmla="*/ 92666 w 229102"/>
                <a:gd name="connsiteY2" fmla="*/ 234980 h 389072"/>
                <a:gd name="connsiteX3" fmla="*/ 131809 w 229102"/>
                <a:gd name="connsiteY3" fmla="*/ 224852 h 389072"/>
                <a:gd name="connsiteX4" fmla="*/ 107739 w 229102"/>
                <a:gd name="connsiteY4" fmla="*/ 192381 h 389072"/>
                <a:gd name="connsiteX5" fmla="*/ 90223 w 229102"/>
                <a:gd name="connsiteY5" fmla="*/ 150318 h 389072"/>
                <a:gd name="connsiteX6" fmla="*/ 124600 w 229102"/>
                <a:gd name="connsiteY6" fmla="*/ 62916 h 389072"/>
                <a:gd name="connsiteX7" fmla="*/ 124600 w 229102"/>
                <a:gd name="connsiteY7" fmla="*/ 0 h 389072"/>
                <a:gd name="connsiteX8" fmla="*/ 123528 w 229102"/>
                <a:gd name="connsiteY8" fmla="*/ 477 h 389072"/>
                <a:gd name="connsiteX9" fmla="*/ 47326 w 229102"/>
                <a:gd name="connsiteY9" fmla="*/ 196135 h 389072"/>
                <a:gd name="connsiteX10" fmla="*/ 3535 w 229102"/>
                <a:gd name="connsiteY10" fmla="*/ 310884 h 389072"/>
                <a:gd name="connsiteX11" fmla="*/ 108037 w 229102"/>
                <a:gd name="connsiteY11" fmla="*/ 389052 h 389072"/>
                <a:gd name="connsiteX12" fmla="*/ 229102 w 229102"/>
                <a:gd name="connsiteY12" fmla="*/ 389052 h 389072"/>
                <a:gd name="connsiteX13" fmla="*/ 229102 w 229102"/>
                <a:gd name="connsiteY13" fmla="*/ 334597 h 389072"/>
                <a:gd name="connsiteX14" fmla="*/ 108037 w 229102"/>
                <a:gd name="connsiteY14" fmla="*/ 334597 h 389072"/>
                <a:gd name="connsiteX15" fmla="*/ 56382 w 229102"/>
                <a:gd name="connsiteY15" fmla="*/ 297538 h 389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229102" h="389072">
                  <a:moveTo>
                    <a:pt x="56382" y="297538"/>
                  </a:moveTo>
                  <a:cubicBezTo>
                    <a:pt x="56323" y="297360"/>
                    <a:pt x="56263" y="297121"/>
                    <a:pt x="56204" y="296943"/>
                  </a:cubicBezTo>
                  <a:cubicBezTo>
                    <a:pt x="49173" y="269775"/>
                    <a:pt x="65498" y="242011"/>
                    <a:pt x="92666" y="234980"/>
                  </a:cubicBezTo>
                  <a:lnTo>
                    <a:pt x="131809" y="224852"/>
                  </a:lnTo>
                  <a:lnTo>
                    <a:pt x="107739" y="192381"/>
                  </a:lnTo>
                  <a:cubicBezTo>
                    <a:pt x="98505" y="179989"/>
                    <a:pt x="92487" y="165571"/>
                    <a:pt x="90223" y="150318"/>
                  </a:cubicBezTo>
                  <a:cubicBezTo>
                    <a:pt x="85040" y="115941"/>
                    <a:pt x="99220" y="83113"/>
                    <a:pt x="124600" y="62916"/>
                  </a:cubicBezTo>
                  <a:lnTo>
                    <a:pt x="124600" y="0"/>
                  </a:lnTo>
                  <a:cubicBezTo>
                    <a:pt x="124243" y="179"/>
                    <a:pt x="123885" y="298"/>
                    <a:pt x="123528" y="477"/>
                  </a:cubicBezTo>
                  <a:cubicBezTo>
                    <a:pt x="48458" y="33483"/>
                    <a:pt x="14319" y="121065"/>
                    <a:pt x="47326" y="196135"/>
                  </a:cubicBezTo>
                  <a:cubicBezTo>
                    <a:pt x="9553" y="220979"/>
                    <a:pt x="-8082" y="267153"/>
                    <a:pt x="3535" y="310884"/>
                  </a:cubicBezTo>
                  <a:cubicBezTo>
                    <a:pt x="16345" y="357773"/>
                    <a:pt x="59421" y="390005"/>
                    <a:pt x="108037" y="389052"/>
                  </a:cubicBezTo>
                  <a:lnTo>
                    <a:pt x="229102" y="389052"/>
                  </a:lnTo>
                  <a:lnTo>
                    <a:pt x="229102" y="334597"/>
                  </a:lnTo>
                  <a:lnTo>
                    <a:pt x="108037" y="334597"/>
                  </a:lnTo>
                  <a:cubicBezTo>
                    <a:pt x="84444" y="335252"/>
                    <a:pt x="63293" y="320059"/>
                    <a:pt x="56382" y="297538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1" name="Gráfico 2">
            <a:extLst>
              <a:ext uri="{FF2B5EF4-FFF2-40B4-BE49-F238E27FC236}">
                <a16:creationId xmlns:a16="http://schemas.microsoft.com/office/drawing/2014/main" id="{03AD4256-5DAE-A20A-B854-5731130840D8}"/>
              </a:ext>
            </a:extLst>
          </p:cNvPr>
          <p:cNvGrpSpPr/>
          <p:nvPr/>
        </p:nvGrpSpPr>
        <p:grpSpPr>
          <a:xfrm>
            <a:off x="4296350" y="3175788"/>
            <a:ext cx="329830" cy="469722"/>
            <a:chOff x="4296350" y="3175788"/>
            <a:chExt cx="329830" cy="469722"/>
          </a:xfrm>
        </p:grpSpPr>
        <p:grpSp>
          <p:nvGrpSpPr>
            <p:cNvPr id="12" name="Gráfico 2">
              <a:extLst>
                <a:ext uri="{FF2B5EF4-FFF2-40B4-BE49-F238E27FC236}">
                  <a16:creationId xmlns:a16="http://schemas.microsoft.com/office/drawing/2014/main" id="{5646E155-FEC1-63DF-2D31-C43110F90A87}"/>
                </a:ext>
              </a:extLst>
            </p:cNvPr>
            <p:cNvGrpSpPr/>
            <p:nvPr/>
          </p:nvGrpSpPr>
          <p:grpSpPr>
            <a:xfrm>
              <a:off x="4296350" y="3175788"/>
              <a:ext cx="329830" cy="469722"/>
              <a:chOff x="4296350" y="3175788"/>
              <a:chExt cx="329830" cy="469722"/>
            </a:xfrm>
          </p:grpSpPr>
          <p:sp>
            <p:nvSpPr>
              <p:cNvPr id="13" name="Forma libre: forma 12">
                <a:extLst>
                  <a:ext uri="{FF2B5EF4-FFF2-40B4-BE49-F238E27FC236}">
                    <a16:creationId xmlns:a16="http://schemas.microsoft.com/office/drawing/2014/main" id="{A41A685C-5590-96CF-3919-2129FD92C4E5}"/>
                  </a:ext>
                </a:extLst>
              </p:cNvPr>
              <p:cNvSpPr/>
              <p:nvPr/>
            </p:nvSpPr>
            <p:spPr>
              <a:xfrm>
                <a:off x="4296350" y="3432276"/>
                <a:ext cx="329830" cy="213233"/>
              </a:xfrm>
              <a:custGeom>
                <a:avLst/>
                <a:gdLst>
                  <a:gd name="connsiteX0" fmla="*/ 329830 w 329830"/>
                  <a:gd name="connsiteY0" fmla="*/ 213174 h 213233"/>
                  <a:gd name="connsiteX1" fmla="*/ 274839 w 329830"/>
                  <a:gd name="connsiteY1" fmla="*/ 213174 h 213233"/>
                  <a:gd name="connsiteX2" fmla="*/ 274839 w 329830"/>
                  <a:gd name="connsiteY2" fmla="*/ 91633 h 213233"/>
                  <a:gd name="connsiteX3" fmla="*/ 238198 w 329830"/>
                  <a:gd name="connsiteY3" fmla="*/ 54992 h 213233"/>
                  <a:gd name="connsiteX4" fmla="*/ 91633 w 329830"/>
                  <a:gd name="connsiteY4" fmla="*/ 54992 h 213233"/>
                  <a:gd name="connsiteX5" fmla="*/ 54992 w 329830"/>
                  <a:gd name="connsiteY5" fmla="*/ 91633 h 213233"/>
                  <a:gd name="connsiteX6" fmla="*/ 54992 w 329830"/>
                  <a:gd name="connsiteY6" fmla="*/ 213234 h 213233"/>
                  <a:gd name="connsiteX7" fmla="*/ 0 w 329830"/>
                  <a:gd name="connsiteY7" fmla="*/ 213234 h 213233"/>
                  <a:gd name="connsiteX8" fmla="*/ 0 w 329830"/>
                  <a:gd name="connsiteY8" fmla="*/ 91633 h 213233"/>
                  <a:gd name="connsiteX9" fmla="*/ 91633 w 329830"/>
                  <a:gd name="connsiteY9" fmla="*/ 0 h 213233"/>
                  <a:gd name="connsiteX10" fmla="*/ 238198 w 329830"/>
                  <a:gd name="connsiteY10" fmla="*/ 0 h 213233"/>
                  <a:gd name="connsiteX11" fmla="*/ 329830 w 329830"/>
                  <a:gd name="connsiteY11" fmla="*/ 91633 h 213233"/>
                  <a:gd name="connsiteX12" fmla="*/ 329830 w 329830"/>
                  <a:gd name="connsiteY12" fmla="*/ 213174 h 2132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329830" h="213233">
                    <a:moveTo>
                      <a:pt x="329830" y="213174"/>
                    </a:moveTo>
                    <a:lnTo>
                      <a:pt x="274839" y="213174"/>
                    </a:lnTo>
                    <a:lnTo>
                      <a:pt x="274839" y="91633"/>
                    </a:lnTo>
                    <a:cubicBezTo>
                      <a:pt x="274839" y="71376"/>
                      <a:pt x="258455" y="54992"/>
                      <a:pt x="238198" y="54992"/>
                    </a:cubicBezTo>
                    <a:lnTo>
                      <a:pt x="91633" y="54992"/>
                    </a:lnTo>
                    <a:cubicBezTo>
                      <a:pt x="71376" y="54992"/>
                      <a:pt x="54992" y="71376"/>
                      <a:pt x="54992" y="91633"/>
                    </a:cubicBezTo>
                    <a:lnTo>
                      <a:pt x="54992" y="213234"/>
                    </a:lnTo>
                    <a:lnTo>
                      <a:pt x="0" y="213234"/>
                    </a:lnTo>
                    <a:lnTo>
                      <a:pt x="0" y="91633"/>
                    </a:lnTo>
                    <a:cubicBezTo>
                      <a:pt x="60" y="41050"/>
                      <a:pt x="41050" y="60"/>
                      <a:pt x="91633" y="0"/>
                    </a:cubicBezTo>
                    <a:lnTo>
                      <a:pt x="238198" y="0"/>
                    </a:lnTo>
                    <a:cubicBezTo>
                      <a:pt x="288780" y="60"/>
                      <a:pt x="329771" y="41050"/>
                      <a:pt x="329830" y="91633"/>
                    </a:cubicBezTo>
                    <a:lnTo>
                      <a:pt x="329830" y="213174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4" name="Forma libre: forma 13">
                <a:extLst>
                  <a:ext uri="{FF2B5EF4-FFF2-40B4-BE49-F238E27FC236}">
                    <a16:creationId xmlns:a16="http://schemas.microsoft.com/office/drawing/2014/main" id="{0B1F8120-FBA9-566C-3C14-918BC3A154DB}"/>
                  </a:ext>
                </a:extLst>
              </p:cNvPr>
              <p:cNvSpPr/>
              <p:nvPr/>
            </p:nvSpPr>
            <p:spPr>
              <a:xfrm>
                <a:off x="4351342" y="3175788"/>
                <a:ext cx="219847" cy="219847"/>
              </a:xfrm>
              <a:custGeom>
                <a:avLst/>
                <a:gdLst>
                  <a:gd name="connsiteX0" fmla="*/ 109924 w 219847"/>
                  <a:gd name="connsiteY0" fmla="*/ 219847 h 219847"/>
                  <a:gd name="connsiteX1" fmla="*/ 0 w 219847"/>
                  <a:gd name="connsiteY1" fmla="*/ 109924 h 219847"/>
                  <a:gd name="connsiteX2" fmla="*/ 109924 w 219847"/>
                  <a:gd name="connsiteY2" fmla="*/ 0 h 219847"/>
                  <a:gd name="connsiteX3" fmla="*/ 219847 w 219847"/>
                  <a:gd name="connsiteY3" fmla="*/ 109924 h 219847"/>
                  <a:gd name="connsiteX4" fmla="*/ 109924 w 219847"/>
                  <a:gd name="connsiteY4" fmla="*/ 219847 h 219847"/>
                  <a:gd name="connsiteX5" fmla="*/ 109924 w 219847"/>
                  <a:gd name="connsiteY5" fmla="*/ 54992 h 219847"/>
                  <a:gd name="connsiteX6" fmla="*/ 54932 w 219847"/>
                  <a:gd name="connsiteY6" fmla="*/ 109983 h 219847"/>
                  <a:gd name="connsiteX7" fmla="*/ 109924 w 219847"/>
                  <a:gd name="connsiteY7" fmla="*/ 164975 h 219847"/>
                  <a:gd name="connsiteX8" fmla="*/ 164915 w 219847"/>
                  <a:gd name="connsiteY8" fmla="*/ 109983 h 219847"/>
                  <a:gd name="connsiteX9" fmla="*/ 109924 w 219847"/>
                  <a:gd name="connsiteY9" fmla="*/ 54992 h 2198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219847" h="219847">
                    <a:moveTo>
                      <a:pt x="109924" y="219847"/>
                    </a:moveTo>
                    <a:cubicBezTo>
                      <a:pt x="49212" y="219847"/>
                      <a:pt x="0" y="170635"/>
                      <a:pt x="0" y="109924"/>
                    </a:cubicBezTo>
                    <a:cubicBezTo>
                      <a:pt x="0" y="49212"/>
                      <a:pt x="49212" y="0"/>
                      <a:pt x="109924" y="0"/>
                    </a:cubicBezTo>
                    <a:cubicBezTo>
                      <a:pt x="170635" y="0"/>
                      <a:pt x="219847" y="49212"/>
                      <a:pt x="219847" y="109924"/>
                    </a:cubicBezTo>
                    <a:cubicBezTo>
                      <a:pt x="219788" y="170635"/>
                      <a:pt x="170635" y="219788"/>
                      <a:pt x="109924" y="219847"/>
                    </a:cubicBezTo>
                    <a:close/>
                    <a:moveTo>
                      <a:pt x="109924" y="54992"/>
                    </a:moveTo>
                    <a:cubicBezTo>
                      <a:pt x="79598" y="54992"/>
                      <a:pt x="54932" y="79598"/>
                      <a:pt x="54932" y="109983"/>
                    </a:cubicBezTo>
                    <a:cubicBezTo>
                      <a:pt x="54932" y="140369"/>
                      <a:pt x="79538" y="164975"/>
                      <a:pt x="109924" y="164975"/>
                    </a:cubicBezTo>
                    <a:cubicBezTo>
                      <a:pt x="140249" y="164975"/>
                      <a:pt x="164915" y="140369"/>
                      <a:pt x="164915" y="109983"/>
                    </a:cubicBezTo>
                    <a:cubicBezTo>
                      <a:pt x="164915" y="79598"/>
                      <a:pt x="140309" y="54992"/>
                      <a:pt x="109924" y="54992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15" name="Forma libre: forma 14">
              <a:extLst>
                <a:ext uri="{FF2B5EF4-FFF2-40B4-BE49-F238E27FC236}">
                  <a16:creationId xmlns:a16="http://schemas.microsoft.com/office/drawing/2014/main" id="{BFDBE09C-7570-C940-D04C-FB059E39B00E}"/>
                </a:ext>
              </a:extLst>
            </p:cNvPr>
            <p:cNvSpPr/>
            <p:nvPr/>
          </p:nvSpPr>
          <p:spPr>
            <a:xfrm rot="5400000">
              <a:off x="4344538" y="3572787"/>
              <a:ext cx="54991" cy="90441"/>
            </a:xfrm>
            <a:custGeom>
              <a:avLst/>
              <a:gdLst>
                <a:gd name="connsiteX0" fmla="*/ 0 w 54991"/>
                <a:gd name="connsiteY0" fmla="*/ 0 h 90441"/>
                <a:gd name="connsiteX1" fmla="*/ 54992 w 54991"/>
                <a:gd name="connsiteY1" fmla="*/ 0 h 90441"/>
                <a:gd name="connsiteX2" fmla="*/ 54992 w 54991"/>
                <a:gd name="connsiteY2" fmla="*/ 90441 h 90441"/>
                <a:gd name="connsiteX3" fmla="*/ 0 w 54991"/>
                <a:gd name="connsiteY3" fmla="*/ 90441 h 904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4991" h="90441">
                  <a:moveTo>
                    <a:pt x="0" y="0"/>
                  </a:moveTo>
                  <a:lnTo>
                    <a:pt x="54992" y="0"/>
                  </a:lnTo>
                  <a:lnTo>
                    <a:pt x="54992" y="90441"/>
                  </a:lnTo>
                  <a:lnTo>
                    <a:pt x="0" y="90441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6" name="Gráfico 2">
            <a:extLst>
              <a:ext uri="{FF2B5EF4-FFF2-40B4-BE49-F238E27FC236}">
                <a16:creationId xmlns:a16="http://schemas.microsoft.com/office/drawing/2014/main" id="{25A525B2-20BB-6454-DD93-D4E96A5C7F44}"/>
              </a:ext>
            </a:extLst>
          </p:cNvPr>
          <p:cNvGrpSpPr/>
          <p:nvPr/>
        </p:nvGrpSpPr>
        <p:grpSpPr>
          <a:xfrm>
            <a:off x="1657350" y="3228813"/>
            <a:ext cx="419556" cy="422475"/>
            <a:chOff x="1657350" y="3228813"/>
            <a:chExt cx="419556" cy="422475"/>
          </a:xfrm>
        </p:grpSpPr>
        <p:grpSp>
          <p:nvGrpSpPr>
            <p:cNvPr id="17" name="Gráfico 2">
              <a:extLst>
                <a:ext uri="{FF2B5EF4-FFF2-40B4-BE49-F238E27FC236}">
                  <a16:creationId xmlns:a16="http://schemas.microsoft.com/office/drawing/2014/main" id="{4D8BB9AF-20A3-6669-447E-581D1D41E727}"/>
                </a:ext>
              </a:extLst>
            </p:cNvPr>
            <p:cNvGrpSpPr/>
            <p:nvPr/>
          </p:nvGrpSpPr>
          <p:grpSpPr>
            <a:xfrm>
              <a:off x="1657350" y="3228813"/>
              <a:ext cx="419556" cy="422475"/>
              <a:chOff x="1657350" y="3228813"/>
              <a:chExt cx="419556" cy="422475"/>
            </a:xfrm>
          </p:grpSpPr>
          <p:sp>
            <p:nvSpPr>
              <p:cNvPr id="18" name="Forma libre: forma 17">
                <a:extLst>
                  <a:ext uri="{FF2B5EF4-FFF2-40B4-BE49-F238E27FC236}">
                    <a16:creationId xmlns:a16="http://schemas.microsoft.com/office/drawing/2014/main" id="{9972AC4A-D700-D94E-09A4-C6C3BEFBC547}"/>
                  </a:ext>
                </a:extLst>
              </p:cNvPr>
              <p:cNvSpPr/>
              <p:nvPr/>
            </p:nvSpPr>
            <p:spPr>
              <a:xfrm>
                <a:off x="1657350" y="3464627"/>
                <a:ext cx="419556" cy="186661"/>
              </a:xfrm>
              <a:custGeom>
                <a:avLst/>
                <a:gdLst>
                  <a:gd name="connsiteX0" fmla="*/ 209778 w 419556"/>
                  <a:gd name="connsiteY0" fmla="*/ 132683 h 186661"/>
                  <a:gd name="connsiteX1" fmla="*/ 54455 w 419556"/>
                  <a:gd name="connsiteY1" fmla="*/ 0 h 186661"/>
                  <a:gd name="connsiteX2" fmla="*/ 0 w 419556"/>
                  <a:gd name="connsiteY2" fmla="*/ 0 h 186661"/>
                  <a:gd name="connsiteX3" fmla="*/ 209778 w 419556"/>
                  <a:gd name="connsiteY3" fmla="*/ 186662 h 186661"/>
                  <a:gd name="connsiteX4" fmla="*/ 419557 w 419556"/>
                  <a:gd name="connsiteY4" fmla="*/ 0 h 186661"/>
                  <a:gd name="connsiteX5" fmla="*/ 365101 w 419556"/>
                  <a:gd name="connsiteY5" fmla="*/ 0 h 186661"/>
                  <a:gd name="connsiteX6" fmla="*/ 209778 w 419556"/>
                  <a:gd name="connsiteY6" fmla="*/ 132683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132683"/>
                    </a:moveTo>
                    <a:cubicBezTo>
                      <a:pt x="131432" y="132683"/>
                      <a:pt x="66252" y="75070"/>
                      <a:pt x="54455" y="0"/>
                    </a:cubicBezTo>
                    <a:lnTo>
                      <a:pt x="0" y="0"/>
                    </a:lnTo>
                    <a:cubicBezTo>
                      <a:pt x="12214" y="104919"/>
                      <a:pt x="101642" y="186662"/>
                      <a:pt x="209778" y="186662"/>
                    </a:cubicBezTo>
                    <a:cubicBezTo>
                      <a:pt x="317974" y="186662"/>
                      <a:pt x="407343" y="104919"/>
                      <a:pt x="419557" y="0"/>
                    </a:cubicBezTo>
                    <a:lnTo>
                      <a:pt x="365101" y="0"/>
                    </a:lnTo>
                    <a:cubicBezTo>
                      <a:pt x="353305" y="75070"/>
                      <a:pt x="288125" y="132683"/>
                      <a:pt x="209778" y="132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19" name="Forma libre: forma 18">
                <a:extLst>
                  <a:ext uri="{FF2B5EF4-FFF2-40B4-BE49-F238E27FC236}">
                    <a16:creationId xmlns:a16="http://schemas.microsoft.com/office/drawing/2014/main" id="{28AAE063-ED18-1C6A-B3E5-0074CD3E9FF8}"/>
                  </a:ext>
                </a:extLst>
              </p:cNvPr>
              <p:cNvSpPr/>
              <p:nvPr/>
            </p:nvSpPr>
            <p:spPr>
              <a:xfrm>
                <a:off x="1657350" y="3228813"/>
                <a:ext cx="419556" cy="186661"/>
              </a:xfrm>
              <a:custGeom>
                <a:avLst/>
                <a:gdLst>
                  <a:gd name="connsiteX0" fmla="*/ 209778 w 419556"/>
                  <a:gd name="connsiteY0" fmla="*/ 53979 h 186661"/>
                  <a:gd name="connsiteX1" fmla="*/ 365101 w 419556"/>
                  <a:gd name="connsiteY1" fmla="*/ 186662 h 186661"/>
                  <a:gd name="connsiteX2" fmla="*/ 419557 w 419556"/>
                  <a:gd name="connsiteY2" fmla="*/ 186662 h 186661"/>
                  <a:gd name="connsiteX3" fmla="*/ 209778 w 419556"/>
                  <a:gd name="connsiteY3" fmla="*/ 0 h 186661"/>
                  <a:gd name="connsiteX4" fmla="*/ 0 w 419556"/>
                  <a:gd name="connsiteY4" fmla="*/ 186662 h 186661"/>
                  <a:gd name="connsiteX5" fmla="*/ 54455 w 419556"/>
                  <a:gd name="connsiteY5" fmla="*/ 186662 h 186661"/>
                  <a:gd name="connsiteX6" fmla="*/ 209778 w 419556"/>
                  <a:gd name="connsiteY6" fmla="*/ 53979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53979"/>
                    </a:moveTo>
                    <a:cubicBezTo>
                      <a:pt x="288125" y="53979"/>
                      <a:pt x="353305" y="111592"/>
                      <a:pt x="365101" y="186662"/>
                    </a:cubicBezTo>
                    <a:lnTo>
                      <a:pt x="419557" y="186662"/>
                    </a:lnTo>
                    <a:cubicBezTo>
                      <a:pt x="407343" y="81743"/>
                      <a:pt x="317915" y="0"/>
                      <a:pt x="209778" y="0"/>
                    </a:cubicBezTo>
                    <a:cubicBezTo>
                      <a:pt x="101642" y="0"/>
                      <a:pt x="12214" y="81743"/>
                      <a:pt x="0" y="186662"/>
                    </a:cubicBezTo>
                    <a:lnTo>
                      <a:pt x="54455" y="186662"/>
                    </a:lnTo>
                    <a:cubicBezTo>
                      <a:pt x="66312" y="111592"/>
                      <a:pt x="131432" y="53979"/>
                      <a:pt x="209778" y="539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20" name="Forma libre: forma 19">
              <a:extLst>
                <a:ext uri="{FF2B5EF4-FFF2-40B4-BE49-F238E27FC236}">
                  <a16:creationId xmlns:a16="http://schemas.microsoft.com/office/drawing/2014/main" id="{6BB6F6BE-769A-F997-0613-59FA5159BEDF}"/>
                </a:ext>
              </a:extLst>
            </p:cNvPr>
            <p:cNvSpPr/>
            <p:nvPr/>
          </p:nvSpPr>
          <p:spPr>
            <a:xfrm>
              <a:off x="1795097" y="3394026"/>
              <a:ext cx="144062" cy="163902"/>
            </a:xfrm>
            <a:custGeom>
              <a:avLst/>
              <a:gdLst>
                <a:gd name="connsiteX0" fmla="*/ 144062 w 144062"/>
                <a:gd name="connsiteY0" fmla="*/ 131849 h 163902"/>
                <a:gd name="connsiteX1" fmla="*/ 144062 w 144062"/>
                <a:gd name="connsiteY1" fmla="*/ 138641 h 163902"/>
                <a:gd name="connsiteX2" fmla="*/ 72031 w 144062"/>
                <a:gd name="connsiteY2" fmla="*/ 163902 h 163902"/>
                <a:gd name="connsiteX3" fmla="*/ 0 w 144062"/>
                <a:gd name="connsiteY3" fmla="*/ 138641 h 163902"/>
                <a:gd name="connsiteX4" fmla="*/ 0 w 144062"/>
                <a:gd name="connsiteY4" fmla="*/ 131849 h 163902"/>
                <a:gd name="connsiteX5" fmla="*/ 40037 w 144062"/>
                <a:gd name="connsiteY5" fmla="*/ 91812 h 163902"/>
                <a:gd name="connsiteX6" fmla="*/ 52370 w 144062"/>
                <a:gd name="connsiteY6" fmla="*/ 91812 h 163902"/>
                <a:gd name="connsiteX7" fmla="*/ 24010 w 144062"/>
                <a:gd name="connsiteY7" fmla="*/ 48021 h 163902"/>
                <a:gd name="connsiteX8" fmla="*/ 72031 w 144062"/>
                <a:gd name="connsiteY8" fmla="*/ 0 h 163902"/>
                <a:gd name="connsiteX9" fmla="*/ 120052 w 144062"/>
                <a:gd name="connsiteY9" fmla="*/ 48021 h 163902"/>
                <a:gd name="connsiteX10" fmla="*/ 91633 w 144062"/>
                <a:gd name="connsiteY10" fmla="*/ 91812 h 163902"/>
                <a:gd name="connsiteX11" fmla="*/ 104025 w 144062"/>
                <a:gd name="connsiteY11" fmla="*/ 91812 h 163902"/>
                <a:gd name="connsiteX12" fmla="*/ 144062 w 144062"/>
                <a:gd name="connsiteY12" fmla="*/ 131849 h 1639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4062" h="163902">
                  <a:moveTo>
                    <a:pt x="144062" y="131849"/>
                  </a:moveTo>
                  <a:lnTo>
                    <a:pt x="144062" y="138641"/>
                  </a:lnTo>
                  <a:cubicBezTo>
                    <a:pt x="124282" y="154429"/>
                    <a:pt x="99259" y="163902"/>
                    <a:pt x="72031" y="163902"/>
                  </a:cubicBezTo>
                  <a:cubicBezTo>
                    <a:pt x="44804" y="163902"/>
                    <a:pt x="19780" y="154429"/>
                    <a:pt x="0" y="138641"/>
                  </a:cubicBezTo>
                  <a:lnTo>
                    <a:pt x="0" y="131849"/>
                  </a:lnTo>
                  <a:cubicBezTo>
                    <a:pt x="0" y="109745"/>
                    <a:pt x="17933" y="91871"/>
                    <a:pt x="40037" y="91812"/>
                  </a:cubicBezTo>
                  <a:lnTo>
                    <a:pt x="52370" y="91812"/>
                  </a:lnTo>
                  <a:cubicBezTo>
                    <a:pt x="35628" y="84305"/>
                    <a:pt x="24010" y="67503"/>
                    <a:pt x="24010" y="48021"/>
                  </a:cubicBezTo>
                  <a:cubicBezTo>
                    <a:pt x="24010" y="21508"/>
                    <a:pt x="45519" y="0"/>
                    <a:pt x="72031" y="0"/>
                  </a:cubicBezTo>
                  <a:cubicBezTo>
                    <a:pt x="98544" y="0"/>
                    <a:pt x="120052" y="21508"/>
                    <a:pt x="120052" y="48021"/>
                  </a:cubicBezTo>
                  <a:cubicBezTo>
                    <a:pt x="120052" y="67563"/>
                    <a:pt x="108375" y="84305"/>
                    <a:pt x="91633" y="91812"/>
                  </a:cubicBezTo>
                  <a:lnTo>
                    <a:pt x="104025" y="91812"/>
                  </a:lnTo>
                  <a:cubicBezTo>
                    <a:pt x="126129" y="91871"/>
                    <a:pt x="144062" y="109745"/>
                    <a:pt x="144062" y="131849"/>
                  </a:cubicBez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21" name="Gráfico 2">
            <a:extLst>
              <a:ext uri="{FF2B5EF4-FFF2-40B4-BE49-F238E27FC236}">
                <a16:creationId xmlns:a16="http://schemas.microsoft.com/office/drawing/2014/main" id="{0E50BAE0-BD19-AE2A-20F8-9A95A28A40FD}"/>
              </a:ext>
            </a:extLst>
          </p:cNvPr>
          <p:cNvGrpSpPr/>
          <p:nvPr/>
        </p:nvGrpSpPr>
        <p:grpSpPr>
          <a:xfrm>
            <a:off x="2318798" y="3228813"/>
            <a:ext cx="419556" cy="422475"/>
            <a:chOff x="2318798" y="3228813"/>
            <a:chExt cx="419556" cy="422475"/>
          </a:xfrm>
        </p:grpSpPr>
        <p:grpSp>
          <p:nvGrpSpPr>
            <p:cNvPr id="22" name="Gráfico 2">
              <a:extLst>
                <a:ext uri="{FF2B5EF4-FFF2-40B4-BE49-F238E27FC236}">
                  <a16:creationId xmlns:a16="http://schemas.microsoft.com/office/drawing/2014/main" id="{B9F3F559-6F0E-1D34-ADB9-639E39C4189A}"/>
                </a:ext>
              </a:extLst>
            </p:cNvPr>
            <p:cNvGrpSpPr/>
            <p:nvPr/>
          </p:nvGrpSpPr>
          <p:grpSpPr>
            <a:xfrm>
              <a:off x="2318798" y="3228813"/>
              <a:ext cx="419556" cy="422475"/>
              <a:chOff x="2318798" y="3228813"/>
              <a:chExt cx="419556" cy="422475"/>
            </a:xfrm>
          </p:grpSpPr>
          <p:sp>
            <p:nvSpPr>
              <p:cNvPr id="23" name="Forma libre: forma 22">
                <a:extLst>
                  <a:ext uri="{FF2B5EF4-FFF2-40B4-BE49-F238E27FC236}">
                    <a16:creationId xmlns:a16="http://schemas.microsoft.com/office/drawing/2014/main" id="{29458336-6E8E-C05C-39E9-7B02A30861A0}"/>
                  </a:ext>
                </a:extLst>
              </p:cNvPr>
              <p:cNvSpPr/>
              <p:nvPr/>
            </p:nvSpPr>
            <p:spPr>
              <a:xfrm>
                <a:off x="2318798" y="3464627"/>
                <a:ext cx="419556" cy="186661"/>
              </a:xfrm>
              <a:custGeom>
                <a:avLst/>
                <a:gdLst>
                  <a:gd name="connsiteX0" fmla="*/ 209778 w 419556"/>
                  <a:gd name="connsiteY0" fmla="*/ 132683 h 186661"/>
                  <a:gd name="connsiteX1" fmla="*/ 54455 w 419556"/>
                  <a:gd name="connsiteY1" fmla="*/ 0 h 186661"/>
                  <a:gd name="connsiteX2" fmla="*/ 0 w 419556"/>
                  <a:gd name="connsiteY2" fmla="*/ 0 h 186661"/>
                  <a:gd name="connsiteX3" fmla="*/ 209778 w 419556"/>
                  <a:gd name="connsiteY3" fmla="*/ 186662 h 186661"/>
                  <a:gd name="connsiteX4" fmla="*/ 419557 w 419556"/>
                  <a:gd name="connsiteY4" fmla="*/ 0 h 186661"/>
                  <a:gd name="connsiteX5" fmla="*/ 365101 w 419556"/>
                  <a:gd name="connsiteY5" fmla="*/ 0 h 186661"/>
                  <a:gd name="connsiteX6" fmla="*/ 209778 w 419556"/>
                  <a:gd name="connsiteY6" fmla="*/ 132683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132683"/>
                    </a:moveTo>
                    <a:cubicBezTo>
                      <a:pt x="131432" y="132683"/>
                      <a:pt x="66252" y="75070"/>
                      <a:pt x="54455" y="0"/>
                    </a:cubicBezTo>
                    <a:lnTo>
                      <a:pt x="0" y="0"/>
                    </a:lnTo>
                    <a:cubicBezTo>
                      <a:pt x="12214" y="104919"/>
                      <a:pt x="101642" y="186662"/>
                      <a:pt x="209778" y="186662"/>
                    </a:cubicBezTo>
                    <a:cubicBezTo>
                      <a:pt x="317974" y="186662"/>
                      <a:pt x="407343" y="104919"/>
                      <a:pt x="419557" y="0"/>
                    </a:cubicBezTo>
                    <a:lnTo>
                      <a:pt x="365101" y="0"/>
                    </a:lnTo>
                    <a:cubicBezTo>
                      <a:pt x="353305" y="75070"/>
                      <a:pt x="288185" y="132683"/>
                      <a:pt x="209778" y="132683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4" name="Forma libre: forma 23">
                <a:extLst>
                  <a:ext uri="{FF2B5EF4-FFF2-40B4-BE49-F238E27FC236}">
                    <a16:creationId xmlns:a16="http://schemas.microsoft.com/office/drawing/2014/main" id="{CCC10420-A3B7-D4B1-2FAD-B8B1ECBEA5B6}"/>
                  </a:ext>
                </a:extLst>
              </p:cNvPr>
              <p:cNvSpPr/>
              <p:nvPr/>
            </p:nvSpPr>
            <p:spPr>
              <a:xfrm>
                <a:off x="2318798" y="3228813"/>
                <a:ext cx="419556" cy="186661"/>
              </a:xfrm>
              <a:custGeom>
                <a:avLst/>
                <a:gdLst>
                  <a:gd name="connsiteX0" fmla="*/ 209778 w 419556"/>
                  <a:gd name="connsiteY0" fmla="*/ 53979 h 186661"/>
                  <a:gd name="connsiteX1" fmla="*/ 365101 w 419556"/>
                  <a:gd name="connsiteY1" fmla="*/ 186662 h 186661"/>
                  <a:gd name="connsiteX2" fmla="*/ 419557 w 419556"/>
                  <a:gd name="connsiteY2" fmla="*/ 186662 h 186661"/>
                  <a:gd name="connsiteX3" fmla="*/ 209778 w 419556"/>
                  <a:gd name="connsiteY3" fmla="*/ 0 h 186661"/>
                  <a:gd name="connsiteX4" fmla="*/ 0 w 419556"/>
                  <a:gd name="connsiteY4" fmla="*/ 186662 h 186661"/>
                  <a:gd name="connsiteX5" fmla="*/ 54455 w 419556"/>
                  <a:gd name="connsiteY5" fmla="*/ 186662 h 186661"/>
                  <a:gd name="connsiteX6" fmla="*/ 209778 w 419556"/>
                  <a:gd name="connsiteY6" fmla="*/ 53979 h 1866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419556" h="186661">
                    <a:moveTo>
                      <a:pt x="209778" y="53979"/>
                    </a:moveTo>
                    <a:cubicBezTo>
                      <a:pt x="288125" y="53979"/>
                      <a:pt x="353305" y="111592"/>
                      <a:pt x="365101" y="186662"/>
                    </a:cubicBezTo>
                    <a:lnTo>
                      <a:pt x="419557" y="186662"/>
                    </a:lnTo>
                    <a:cubicBezTo>
                      <a:pt x="407403" y="81743"/>
                      <a:pt x="317974" y="0"/>
                      <a:pt x="209778" y="0"/>
                    </a:cubicBezTo>
                    <a:cubicBezTo>
                      <a:pt x="101642" y="0"/>
                      <a:pt x="12214" y="81743"/>
                      <a:pt x="0" y="186662"/>
                    </a:cubicBezTo>
                    <a:lnTo>
                      <a:pt x="54455" y="186662"/>
                    </a:lnTo>
                    <a:cubicBezTo>
                      <a:pt x="66312" y="111592"/>
                      <a:pt x="131432" y="53979"/>
                      <a:pt x="209778" y="53979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25" name="Gráfico 2">
              <a:extLst>
                <a:ext uri="{FF2B5EF4-FFF2-40B4-BE49-F238E27FC236}">
                  <a16:creationId xmlns:a16="http://schemas.microsoft.com/office/drawing/2014/main" id="{DDC22B30-25FC-AF29-052F-2AC6F8A58D77}"/>
                </a:ext>
              </a:extLst>
            </p:cNvPr>
            <p:cNvGrpSpPr/>
            <p:nvPr/>
          </p:nvGrpSpPr>
          <p:grpSpPr>
            <a:xfrm>
              <a:off x="2440875" y="3400044"/>
              <a:ext cx="175460" cy="157884"/>
              <a:chOff x="2440875" y="3400044"/>
              <a:chExt cx="175460" cy="157884"/>
            </a:xfrm>
            <a:solidFill>
              <a:srgbClr val="FFAF00"/>
            </a:solidFill>
          </p:grpSpPr>
          <p:sp>
            <p:nvSpPr>
              <p:cNvPr id="26" name="Forma libre: forma 25">
                <a:extLst>
                  <a:ext uri="{FF2B5EF4-FFF2-40B4-BE49-F238E27FC236}">
                    <a16:creationId xmlns:a16="http://schemas.microsoft.com/office/drawing/2014/main" id="{E55842B8-12A3-A4CE-5889-F5BB05580A3F}"/>
                  </a:ext>
                </a:extLst>
              </p:cNvPr>
              <p:cNvSpPr/>
              <p:nvPr/>
            </p:nvSpPr>
            <p:spPr>
              <a:xfrm>
                <a:off x="2440875" y="3429297"/>
                <a:ext cx="37713" cy="116656"/>
              </a:xfrm>
              <a:custGeom>
                <a:avLst/>
                <a:gdLst>
                  <a:gd name="connsiteX0" fmla="*/ 37714 w 37713"/>
                  <a:gd name="connsiteY0" fmla="*/ 0 h 116656"/>
                  <a:gd name="connsiteX1" fmla="*/ 37714 w 37713"/>
                  <a:gd name="connsiteY1" fmla="*/ 116656 h 116656"/>
                  <a:gd name="connsiteX2" fmla="*/ 0 w 37713"/>
                  <a:gd name="connsiteY2" fmla="*/ 84960 h 116656"/>
                  <a:gd name="connsiteX3" fmla="*/ 0 w 37713"/>
                  <a:gd name="connsiteY3" fmla="*/ 0 h 116656"/>
                  <a:gd name="connsiteX4" fmla="*/ 37714 w 37713"/>
                  <a:gd name="connsiteY4" fmla="*/ 0 h 116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116656">
                    <a:moveTo>
                      <a:pt x="37714" y="0"/>
                    </a:moveTo>
                    <a:lnTo>
                      <a:pt x="37714" y="116656"/>
                    </a:lnTo>
                    <a:cubicBezTo>
                      <a:pt x="22878" y="109030"/>
                      <a:pt x="10009" y="98127"/>
                      <a:pt x="0" y="84960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7" name="Forma libre: forma 26">
                <a:extLst>
                  <a:ext uri="{FF2B5EF4-FFF2-40B4-BE49-F238E27FC236}">
                    <a16:creationId xmlns:a16="http://schemas.microsoft.com/office/drawing/2014/main" id="{BE4643EB-E9B1-739B-58CA-DE6188C7328C}"/>
                  </a:ext>
                </a:extLst>
              </p:cNvPr>
              <p:cNvSpPr/>
              <p:nvPr/>
            </p:nvSpPr>
            <p:spPr>
              <a:xfrm>
                <a:off x="2486811" y="3482680"/>
                <a:ext cx="37713" cy="75248"/>
              </a:xfrm>
              <a:custGeom>
                <a:avLst/>
                <a:gdLst>
                  <a:gd name="connsiteX0" fmla="*/ 37714 w 37713"/>
                  <a:gd name="connsiteY0" fmla="*/ 0 h 75248"/>
                  <a:gd name="connsiteX1" fmla="*/ 37714 w 37713"/>
                  <a:gd name="connsiteY1" fmla="*/ 75249 h 75248"/>
                  <a:gd name="connsiteX2" fmla="*/ 0 w 37713"/>
                  <a:gd name="connsiteY2" fmla="*/ 67086 h 75248"/>
                  <a:gd name="connsiteX3" fmla="*/ 0 w 37713"/>
                  <a:gd name="connsiteY3" fmla="*/ 0 h 75248"/>
                  <a:gd name="connsiteX4" fmla="*/ 37714 w 37713"/>
                  <a:gd name="connsiteY4" fmla="*/ 0 h 752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75248">
                    <a:moveTo>
                      <a:pt x="37714" y="0"/>
                    </a:moveTo>
                    <a:lnTo>
                      <a:pt x="37714" y="75249"/>
                    </a:lnTo>
                    <a:cubicBezTo>
                      <a:pt x="24428" y="74772"/>
                      <a:pt x="11737" y="71912"/>
                      <a:pt x="0" y="67086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8" name="Forma libre: forma 27">
                <a:extLst>
                  <a:ext uri="{FF2B5EF4-FFF2-40B4-BE49-F238E27FC236}">
                    <a16:creationId xmlns:a16="http://schemas.microsoft.com/office/drawing/2014/main" id="{3A6A8B7D-7733-027C-DC41-B3E51942B1E2}"/>
                  </a:ext>
                </a:extLst>
              </p:cNvPr>
              <p:cNvSpPr/>
              <p:nvPr/>
            </p:nvSpPr>
            <p:spPr>
              <a:xfrm>
                <a:off x="2532687" y="3400044"/>
                <a:ext cx="37713" cy="157884"/>
              </a:xfrm>
              <a:custGeom>
                <a:avLst/>
                <a:gdLst>
                  <a:gd name="connsiteX0" fmla="*/ 37714 w 37713"/>
                  <a:gd name="connsiteY0" fmla="*/ 0 h 157884"/>
                  <a:gd name="connsiteX1" fmla="*/ 37714 w 37713"/>
                  <a:gd name="connsiteY1" fmla="*/ 149722 h 157884"/>
                  <a:gd name="connsiteX2" fmla="*/ 0 w 37713"/>
                  <a:gd name="connsiteY2" fmla="*/ 157885 h 157884"/>
                  <a:gd name="connsiteX3" fmla="*/ 0 w 37713"/>
                  <a:gd name="connsiteY3" fmla="*/ 0 h 157884"/>
                  <a:gd name="connsiteX4" fmla="*/ 37714 w 37713"/>
                  <a:gd name="connsiteY4" fmla="*/ 0 h 157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157884">
                    <a:moveTo>
                      <a:pt x="37714" y="0"/>
                    </a:moveTo>
                    <a:lnTo>
                      <a:pt x="37714" y="149722"/>
                    </a:lnTo>
                    <a:cubicBezTo>
                      <a:pt x="26036" y="154548"/>
                      <a:pt x="13346" y="157408"/>
                      <a:pt x="0" y="157885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29" name="Forma libre: forma 28">
                <a:extLst>
                  <a:ext uri="{FF2B5EF4-FFF2-40B4-BE49-F238E27FC236}">
                    <a16:creationId xmlns:a16="http://schemas.microsoft.com/office/drawing/2014/main" id="{749DA438-35A6-E712-AF4E-FAE4E1C6FB8A}"/>
                  </a:ext>
                </a:extLst>
              </p:cNvPr>
              <p:cNvSpPr/>
              <p:nvPr/>
            </p:nvSpPr>
            <p:spPr>
              <a:xfrm>
                <a:off x="2578623" y="3447647"/>
                <a:ext cx="37713" cy="98305"/>
              </a:xfrm>
              <a:custGeom>
                <a:avLst/>
                <a:gdLst>
                  <a:gd name="connsiteX0" fmla="*/ 37714 w 37713"/>
                  <a:gd name="connsiteY0" fmla="*/ 0 h 98305"/>
                  <a:gd name="connsiteX1" fmla="*/ 37714 w 37713"/>
                  <a:gd name="connsiteY1" fmla="*/ 66610 h 98305"/>
                  <a:gd name="connsiteX2" fmla="*/ 0 w 37713"/>
                  <a:gd name="connsiteY2" fmla="*/ 98306 h 98305"/>
                  <a:gd name="connsiteX3" fmla="*/ 0 w 37713"/>
                  <a:gd name="connsiteY3" fmla="*/ 0 h 98305"/>
                  <a:gd name="connsiteX4" fmla="*/ 37714 w 37713"/>
                  <a:gd name="connsiteY4" fmla="*/ 0 h 9830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7713" h="98305">
                    <a:moveTo>
                      <a:pt x="37714" y="0"/>
                    </a:moveTo>
                    <a:lnTo>
                      <a:pt x="37714" y="66610"/>
                    </a:lnTo>
                    <a:cubicBezTo>
                      <a:pt x="27764" y="79836"/>
                      <a:pt x="14835" y="90739"/>
                      <a:pt x="0" y="98306"/>
                    </a:cubicBezTo>
                    <a:lnTo>
                      <a:pt x="0" y="0"/>
                    </a:lnTo>
                    <a:lnTo>
                      <a:pt x="37714" y="0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60" name="Gráfico 2">
            <a:extLst>
              <a:ext uri="{FF2B5EF4-FFF2-40B4-BE49-F238E27FC236}">
                <a16:creationId xmlns:a16="http://schemas.microsoft.com/office/drawing/2014/main" id="{A13A7BD7-6313-7492-232E-FA9DB1BCFC32}"/>
              </a:ext>
            </a:extLst>
          </p:cNvPr>
          <p:cNvGrpSpPr/>
          <p:nvPr/>
        </p:nvGrpSpPr>
        <p:grpSpPr>
          <a:xfrm>
            <a:off x="8880254" y="3219638"/>
            <a:ext cx="357118" cy="425871"/>
            <a:chOff x="8880254" y="3219638"/>
            <a:chExt cx="357118" cy="425871"/>
          </a:xfrm>
        </p:grpSpPr>
        <p:sp>
          <p:nvSpPr>
            <p:cNvPr id="61" name="Forma libre: forma 60">
              <a:extLst>
                <a:ext uri="{FF2B5EF4-FFF2-40B4-BE49-F238E27FC236}">
                  <a16:creationId xmlns:a16="http://schemas.microsoft.com/office/drawing/2014/main" id="{843BE321-A4FE-3E50-7A3C-2F00E346FB8D}"/>
                </a:ext>
              </a:extLst>
            </p:cNvPr>
            <p:cNvSpPr/>
            <p:nvPr/>
          </p:nvSpPr>
          <p:spPr>
            <a:xfrm>
              <a:off x="8880254" y="3520513"/>
              <a:ext cx="357118" cy="124997"/>
            </a:xfrm>
            <a:custGeom>
              <a:avLst/>
              <a:gdLst>
                <a:gd name="connsiteX0" fmla="*/ 303556 w 357118"/>
                <a:gd name="connsiteY0" fmla="*/ 71376 h 124997"/>
                <a:gd name="connsiteX1" fmla="*/ 53562 w 357118"/>
                <a:gd name="connsiteY1" fmla="*/ 71376 h 124997"/>
                <a:gd name="connsiteX2" fmla="*/ 53562 w 357118"/>
                <a:gd name="connsiteY2" fmla="*/ 0 h 124997"/>
                <a:gd name="connsiteX3" fmla="*/ 0 w 357118"/>
                <a:gd name="connsiteY3" fmla="*/ 0 h 124997"/>
                <a:gd name="connsiteX4" fmla="*/ 0 w 357118"/>
                <a:gd name="connsiteY4" fmla="*/ 71435 h 124997"/>
                <a:gd name="connsiteX5" fmla="*/ 53562 w 357118"/>
                <a:gd name="connsiteY5" fmla="*/ 124997 h 124997"/>
                <a:gd name="connsiteX6" fmla="*/ 303556 w 357118"/>
                <a:gd name="connsiteY6" fmla="*/ 124997 h 124997"/>
                <a:gd name="connsiteX7" fmla="*/ 357118 w 357118"/>
                <a:gd name="connsiteY7" fmla="*/ 71435 h 124997"/>
                <a:gd name="connsiteX8" fmla="*/ 357118 w 357118"/>
                <a:gd name="connsiteY8" fmla="*/ 0 h 124997"/>
                <a:gd name="connsiteX9" fmla="*/ 303556 w 357118"/>
                <a:gd name="connsiteY9" fmla="*/ 0 h 124997"/>
                <a:gd name="connsiteX10" fmla="*/ 303556 w 357118"/>
                <a:gd name="connsiteY10" fmla="*/ 71376 h 1249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57118" h="124997">
                  <a:moveTo>
                    <a:pt x="303556" y="71376"/>
                  </a:moveTo>
                  <a:lnTo>
                    <a:pt x="53562" y="71376"/>
                  </a:lnTo>
                  <a:lnTo>
                    <a:pt x="53562" y="0"/>
                  </a:lnTo>
                  <a:lnTo>
                    <a:pt x="0" y="0"/>
                  </a:lnTo>
                  <a:lnTo>
                    <a:pt x="0" y="71435"/>
                  </a:lnTo>
                  <a:cubicBezTo>
                    <a:pt x="0" y="101046"/>
                    <a:pt x="23951" y="124997"/>
                    <a:pt x="53562" y="124997"/>
                  </a:cubicBezTo>
                  <a:lnTo>
                    <a:pt x="303556" y="124997"/>
                  </a:lnTo>
                  <a:cubicBezTo>
                    <a:pt x="333167" y="124997"/>
                    <a:pt x="357118" y="101046"/>
                    <a:pt x="357118" y="71435"/>
                  </a:cubicBezTo>
                  <a:lnTo>
                    <a:pt x="357118" y="0"/>
                  </a:lnTo>
                  <a:lnTo>
                    <a:pt x="303556" y="0"/>
                  </a:lnTo>
                  <a:lnTo>
                    <a:pt x="303556" y="71376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62" name="Forma libre: forma 61">
              <a:extLst>
                <a:ext uri="{FF2B5EF4-FFF2-40B4-BE49-F238E27FC236}">
                  <a16:creationId xmlns:a16="http://schemas.microsoft.com/office/drawing/2014/main" id="{66FB5FBE-8126-25B8-3F4D-DA790367CAAB}"/>
                </a:ext>
              </a:extLst>
            </p:cNvPr>
            <p:cNvSpPr/>
            <p:nvPr/>
          </p:nvSpPr>
          <p:spPr>
            <a:xfrm>
              <a:off x="8880254" y="3219638"/>
              <a:ext cx="357118" cy="247253"/>
            </a:xfrm>
            <a:custGeom>
              <a:avLst/>
              <a:gdLst>
                <a:gd name="connsiteX0" fmla="*/ 303556 w 357118"/>
                <a:gd name="connsiteY0" fmla="*/ 140130 h 247253"/>
                <a:gd name="connsiteX1" fmla="*/ 303556 w 357118"/>
                <a:gd name="connsiteY1" fmla="*/ 124997 h 247253"/>
                <a:gd name="connsiteX2" fmla="*/ 178559 w 357118"/>
                <a:gd name="connsiteY2" fmla="*/ 0 h 247253"/>
                <a:gd name="connsiteX3" fmla="*/ 53562 w 357118"/>
                <a:gd name="connsiteY3" fmla="*/ 124997 h 247253"/>
                <a:gd name="connsiteX4" fmla="*/ 53562 w 357118"/>
                <a:gd name="connsiteY4" fmla="*/ 140130 h 247253"/>
                <a:gd name="connsiteX5" fmla="*/ 0 w 357118"/>
                <a:gd name="connsiteY5" fmla="*/ 140130 h 247253"/>
                <a:gd name="connsiteX6" fmla="*/ 0 w 357118"/>
                <a:gd name="connsiteY6" fmla="*/ 247254 h 247253"/>
                <a:gd name="connsiteX7" fmla="*/ 53562 w 357118"/>
                <a:gd name="connsiteY7" fmla="*/ 247254 h 247253"/>
                <a:gd name="connsiteX8" fmla="*/ 53562 w 357118"/>
                <a:gd name="connsiteY8" fmla="*/ 193692 h 247253"/>
                <a:gd name="connsiteX9" fmla="*/ 303556 w 357118"/>
                <a:gd name="connsiteY9" fmla="*/ 193692 h 247253"/>
                <a:gd name="connsiteX10" fmla="*/ 303556 w 357118"/>
                <a:gd name="connsiteY10" fmla="*/ 247254 h 247253"/>
                <a:gd name="connsiteX11" fmla="*/ 357118 w 357118"/>
                <a:gd name="connsiteY11" fmla="*/ 247254 h 247253"/>
                <a:gd name="connsiteX12" fmla="*/ 357118 w 357118"/>
                <a:gd name="connsiteY12" fmla="*/ 140130 h 247253"/>
                <a:gd name="connsiteX13" fmla="*/ 303556 w 357118"/>
                <a:gd name="connsiteY13" fmla="*/ 140130 h 247253"/>
                <a:gd name="connsiteX14" fmla="*/ 249995 w 357118"/>
                <a:gd name="connsiteY14" fmla="*/ 140130 h 247253"/>
                <a:gd name="connsiteX15" fmla="*/ 107124 w 357118"/>
                <a:gd name="connsiteY15" fmla="*/ 140130 h 247253"/>
                <a:gd name="connsiteX16" fmla="*/ 107124 w 357118"/>
                <a:gd name="connsiteY16" fmla="*/ 124997 h 247253"/>
                <a:gd name="connsiteX17" fmla="*/ 178559 w 357118"/>
                <a:gd name="connsiteY17" fmla="*/ 53562 h 247253"/>
                <a:gd name="connsiteX18" fmla="*/ 249995 w 357118"/>
                <a:gd name="connsiteY18" fmla="*/ 124997 h 247253"/>
                <a:gd name="connsiteX19" fmla="*/ 249995 w 357118"/>
                <a:gd name="connsiteY19" fmla="*/ 140130 h 2472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57118" h="247253">
                  <a:moveTo>
                    <a:pt x="303556" y="140130"/>
                  </a:moveTo>
                  <a:lnTo>
                    <a:pt x="303556" y="124997"/>
                  </a:lnTo>
                  <a:cubicBezTo>
                    <a:pt x="303556" y="55945"/>
                    <a:pt x="247611" y="0"/>
                    <a:pt x="178559" y="0"/>
                  </a:cubicBezTo>
                  <a:cubicBezTo>
                    <a:pt x="109507" y="0"/>
                    <a:pt x="53562" y="55945"/>
                    <a:pt x="53562" y="124997"/>
                  </a:cubicBezTo>
                  <a:lnTo>
                    <a:pt x="53562" y="140130"/>
                  </a:lnTo>
                  <a:lnTo>
                    <a:pt x="0" y="140130"/>
                  </a:lnTo>
                  <a:lnTo>
                    <a:pt x="0" y="247254"/>
                  </a:lnTo>
                  <a:lnTo>
                    <a:pt x="53562" y="247254"/>
                  </a:lnTo>
                  <a:lnTo>
                    <a:pt x="53562" y="193692"/>
                  </a:lnTo>
                  <a:lnTo>
                    <a:pt x="303556" y="193692"/>
                  </a:lnTo>
                  <a:lnTo>
                    <a:pt x="303556" y="247254"/>
                  </a:lnTo>
                  <a:lnTo>
                    <a:pt x="357118" y="247254"/>
                  </a:lnTo>
                  <a:lnTo>
                    <a:pt x="357118" y="140130"/>
                  </a:lnTo>
                  <a:lnTo>
                    <a:pt x="303556" y="140130"/>
                  </a:lnTo>
                  <a:close/>
                  <a:moveTo>
                    <a:pt x="249995" y="140130"/>
                  </a:moveTo>
                  <a:lnTo>
                    <a:pt x="107124" y="140130"/>
                  </a:lnTo>
                  <a:lnTo>
                    <a:pt x="107124" y="124997"/>
                  </a:lnTo>
                  <a:cubicBezTo>
                    <a:pt x="107124" y="85556"/>
                    <a:pt x="139118" y="53562"/>
                    <a:pt x="178559" y="53562"/>
                  </a:cubicBezTo>
                  <a:cubicBezTo>
                    <a:pt x="218001" y="53562"/>
                    <a:pt x="249995" y="85556"/>
                    <a:pt x="249995" y="124997"/>
                  </a:cubicBezTo>
                  <a:lnTo>
                    <a:pt x="249995" y="14013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63" name="Forma libre: forma 62">
              <a:extLst>
                <a:ext uri="{FF2B5EF4-FFF2-40B4-BE49-F238E27FC236}">
                  <a16:creationId xmlns:a16="http://schemas.microsoft.com/office/drawing/2014/main" id="{E7DFF77B-2031-61FE-C94D-4829C4847F34}"/>
                </a:ext>
              </a:extLst>
            </p:cNvPr>
            <p:cNvSpPr/>
            <p:nvPr/>
          </p:nvSpPr>
          <p:spPr>
            <a:xfrm>
              <a:off x="9023125" y="3466891"/>
              <a:ext cx="71435" cy="53561"/>
            </a:xfrm>
            <a:custGeom>
              <a:avLst/>
              <a:gdLst>
                <a:gd name="connsiteX0" fmla="*/ 0 w 71435"/>
                <a:gd name="connsiteY0" fmla="*/ 0 h 53561"/>
                <a:gd name="connsiteX1" fmla="*/ 71436 w 71435"/>
                <a:gd name="connsiteY1" fmla="*/ 0 h 53561"/>
                <a:gd name="connsiteX2" fmla="*/ 71436 w 71435"/>
                <a:gd name="connsiteY2" fmla="*/ 53562 h 53561"/>
                <a:gd name="connsiteX3" fmla="*/ 0 w 71435"/>
                <a:gd name="connsiteY3" fmla="*/ 53562 h 535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71435" h="53561">
                  <a:moveTo>
                    <a:pt x="0" y="0"/>
                  </a:moveTo>
                  <a:lnTo>
                    <a:pt x="71436" y="0"/>
                  </a:lnTo>
                  <a:lnTo>
                    <a:pt x="71436" y="53562"/>
                  </a:lnTo>
                  <a:lnTo>
                    <a:pt x="0" y="53562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64" name="Gráfico 2">
            <a:extLst>
              <a:ext uri="{FF2B5EF4-FFF2-40B4-BE49-F238E27FC236}">
                <a16:creationId xmlns:a16="http://schemas.microsoft.com/office/drawing/2014/main" id="{7E142A02-5205-35CC-AD5A-7517A9CE5C90}"/>
              </a:ext>
            </a:extLst>
          </p:cNvPr>
          <p:cNvGrpSpPr/>
          <p:nvPr/>
        </p:nvGrpSpPr>
        <p:grpSpPr>
          <a:xfrm>
            <a:off x="6182926" y="3238524"/>
            <a:ext cx="406985" cy="406925"/>
            <a:chOff x="6182926" y="3238524"/>
            <a:chExt cx="406985" cy="406925"/>
          </a:xfrm>
        </p:grpSpPr>
        <p:grpSp>
          <p:nvGrpSpPr>
            <p:cNvPr id="65" name="Gráfico 2">
              <a:extLst>
                <a:ext uri="{FF2B5EF4-FFF2-40B4-BE49-F238E27FC236}">
                  <a16:creationId xmlns:a16="http://schemas.microsoft.com/office/drawing/2014/main" id="{02CDB653-1E63-9971-E317-5F623E80795E}"/>
                </a:ext>
              </a:extLst>
            </p:cNvPr>
            <p:cNvGrpSpPr/>
            <p:nvPr/>
          </p:nvGrpSpPr>
          <p:grpSpPr>
            <a:xfrm>
              <a:off x="6223454" y="3279094"/>
              <a:ext cx="325885" cy="325895"/>
              <a:chOff x="6223454" y="3279094"/>
              <a:chExt cx="325885" cy="325895"/>
            </a:xfrm>
            <a:solidFill>
              <a:srgbClr val="FFAF00"/>
            </a:solidFill>
          </p:grpSpPr>
          <p:sp>
            <p:nvSpPr>
              <p:cNvPr id="66" name="Forma libre: forma 65">
                <a:extLst>
                  <a:ext uri="{FF2B5EF4-FFF2-40B4-BE49-F238E27FC236}">
                    <a16:creationId xmlns:a16="http://schemas.microsoft.com/office/drawing/2014/main" id="{0B92D400-4BA0-D8D0-9986-C598418FBA13}"/>
                  </a:ext>
                </a:extLst>
              </p:cNvPr>
              <p:cNvSpPr/>
              <p:nvPr/>
            </p:nvSpPr>
            <p:spPr>
              <a:xfrm rot="-2700000">
                <a:off x="6406681" y="3322375"/>
                <a:ext cx="144776" cy="53978"/>
              </a:xfrm>
              <a:custGeom>
                <a:avLst/>
                <a:gdLst>
                  <a:gd name="connsiteX0" fmla="*/ 0 w 144776"/>
                  <a:gd name="connsiteY0" fmla="*/ 0 h 53978"/>
                  <a:gd name="connsiteX1" fmla="*/ 144776 w 144776"/>
                  <a:gd name="connsiteY1" fmla="*/ 0 h 53978"/>
                  <a:gd name="connsiteX2" fmla="*/ 144776 w 144776"/>
                  <a:gd name="connsiteY2" fmla="*/ 53978 h 53978"/>
                  <a:gd name="connsiteX3" fmla="*/ 0 w 144776"/>
                  <a:gd name="connsiteY3" fmla="*/ 53978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6" h="53978">
                    <a:moveTo>
                      <a:pt x="0" y="0"/>
                    </a:moveTo>
                    <a:lnTo>
                      <a:pt x="144776" y="0"/>
                    </a:lnTo>
                    <a:lnTo>
                      <a:pt x="144776" y="53978"/>
                    </a:lnTo>
                    <a:lnTo>
                      <a:pt x="0" y="53978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67" name="Forma libre: forma 66">
                <a:extLst>
                  <a:ext uri="{FF2B5EF4-FFF2-40B4-BE49-F238E27FC236}">
                    <a16:creationId xmlns:a16="http://schemas.microsoft.com/office/drawing/2014/main" id="{F6A20A96-6F11-6DCF-3A31-34A1980C5231}"/>
                  </a:ext>
                </a:extLst>
              </p:cNvPr>
              <p:cNvSpPr/>
              <p:nvPr/>
            </p:nvSpPr>
            <p:spPr>
              <a:xfrm rot="-2700000">
                <a:off x="6221336" y="3507730"/>
                <a:ext cx="144776" cy="53978"/>
              </a:xfrm>
              <a:custGeom>
                <a:avLst/>
                <a:gdLst>
                  <a:gd name="connsiteX0" fmla="*/ 0 w 144776"/>
                  <a:gd name="connsiteY0" fmla="*/ 0 h 53978"/>
                  <a:gd name="connsiteX1" fmla="*/ 144776 w 144776"/>
                  <a:gd name="connsiteY1" fmla="*/ 0 h 53978"/>
                  <a:gd name="connsiteX2" fmla="*/ 144776 w 144776"/>
                  <a:gd name="connsiteY2" fmla="*/ 53978 h 53978"/>
                  <a:gd name="connsiteX3" fmla="*/ 0 w 144776"/>
                  <a:gd name="connsiteY3" fmla="*/ 53978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44776" h="53978">
                    <a:moveTo>
                      <a:pt x="0" y="0"/>
                    </a:moveTo>
                    <a:lnTo>
                      <a:pt x="144776" y="0"/>
                    </a:lnTo>
                    <a:lnTo>
                      <a:pt x="144776" y="53978"/>
                    </a:lnTo>
                    <a:lnTo>
                      <a:pt x="0" y="53978"/>
                    </a:lnTo>
                    <a:close/>
                  </a:path>
                </a:pathLst>
              </a:custGeom>
              <a:solidFill>
                <a:schemeClr val="accent1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sp>
          <p:nvSpPr>
            <p:cNvPr id="68" name="Forma libre: forma 67">
              <a:extLst>
                <a:ext uri="{FF2B5EF4-FFF2-40B4-BE49-F238E27FC236}">
                  <a16:creationId xmlns:a16="http://schemas.microsoft.com/office/drawing/2014/main" id="{5E59E3FA-86EF-6BB7-3D84-A8E76AA69F08}"/>
                </a:ext>
              </a:extLst>
            </p:cNvPr>
            <p:cNvSpPr/>
            <p:nvPr/>
          </p:nvSpPr>
          <p:spPr>
            <a:xfrm rot="-2700000">
              <a:off x="6359426" y="3239421"/>
              <a:ext cx="53978" cy="405194"/>
            </a:xfrm>
            <a:custGeom>
              <a:avLst/>
              <a:gdLst>
                <a:gd name="connsiteX0" fmla="*/ 0 w 53978"/>
                <a:gd name="connsiteY0" fmla="*/ 0 h 405194"/>
                <a:gd name="connsiteX1" fmla="*/ 53978 w 53978"/>
                <a:gd name="connsiteY1" fmla="*/ 0 h 405194"/>
                <a:gd name="connsiteX2" fmla="*/ 53978 w 53978"/>
                <a:gd name="connsiteY2" fmla="*/ 405194 h 405194"/>
                <a:gd name="connsiteX3" fmla="*/ 0 w 53978"/>
                <a:gd name="connsiteY3" fmla="*/ 405194 h 4051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53978" h="405194">
                  <a:moveTo>
                    <a:pt x="0" y="0"/>
                  </a:moveTo>
                  <a:lnTo>
                    <a:pt x="53978" y="0"/>
                  </a:lnTo>
                  <a:lnTo>
                    <a:pt x="53978" y="405194"/>
                  </a:lnTo>
                  <a:lnTo>
                    <a:pt x="0" y="405194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grpSp>
          <p:nvGrpSpPr>
            <p:cNvPr id="69" name="Gráfico 2">
              <a:extLst>
                <a:ext uri="{FF2B5EF4-FFF2-40B4-BE49-F238E27FC236}">
                  <a16:creationId xmlns:a16="http://schemas.microsoft.com/office/drawing/2014/main" id="{E729C488-0405-E542-5CAB-DA479F980FD4}"/>
                </a:ext>
              </a:extLst>
            </p:cNvPr>
            <p:cNvGrpSpPr/>
            <p:nvPr/>
          </p:nvGrpSpPr>
          <p:grpSpPr>
            <a:xfrm>
              <a:off x="6182926" y="3414998"/>
              <a:ext cx="406985" cy="53978"/>
              <a:chOff x="6182926" y="3414998"/>
              <a:chExt cx="406985" cy="53978"/>
            </a:xfrm>
            <a:solidFill>
              <a:srgbClr val="FFFFFF"/>
            </a:solidFill>
          </p:grpSpPr>
          <p:sp>
            <p:nvSpPr>
              <p:cNvPr id="70" name="Forma libre: forma 69">
                <a:extLst>
                  <a:ext uri="{FF2B5EF4-FFF2-40B4-BE49-F238E27FC236}">
                    <a16:creationId xmlns:a16="http://schemas.microsoft.com/office/drawing/2014/main" id="{D1A59746-D9FD-AA7F-6CBB-682C9A50DFFF}"/>
                  </a:ext>
                </a:extLst>
              </p:cNvPr>
              <p:cNvSpPr/>
              <p:nvPr/>
            </p:nvSpPr>
            <p:spPr>
              <a:xfrm>
                <a:off x="6182926" y="3414998"/>
                <a:ext cx="120766" cy="53978"/>
              </a:xfrm>
              <a:custGeom>
                <a:avLst/>
                <a:gdLst>
                  <a:gd name="connsiteX0" fmla="*/ 120767 w 120766"/>
                  <a:gd name="connsiteY0" fmla="*/ 26989 h 53978"/>
                  <a:gd name="connsiteX1" fmla="*/ 93778 w 120766"/>
                  <a:gd name="connsiteY1" fmla="*/ 0 h 53978"/>
                  <a:gd name="connsiteX2" fmla="*/ 90858 w 120766"/>
                  <a:gd name="connsiteY2" fmla="*/ 0 h 53978"/>
                  <a:gd name="connsiteX3" fmla="*/ 87879 w 120766"/>
                  <a:gd name="connsiteY3" fmla="*/ 0 h 53978"/>
                  <a:gd name="connsiteX4" fmla="*/ 0 w 120766"/>
                  <a:gd name="connsiteY4" fmla="*/ 0 h 53978"/>
                  <a:gd name="connsiteX5" fmla="*/ 59 w 120766"/>
                  <a:gd name="connsiteY5" fmla="*/ 53979 h 53978"/>
                  <a:gd name="connsiteX6" fmla="*/ 87879 w 120766"/>
                  <a:gd name="connsiteY6" fmla="*/ 53979 h 53978"/>
                  <a:gd name="connsiteX7" fmla="*/ 90858 w 120766"/>
                  <a:gd name="connsiteY7" fmla="*/ 53979 h 53978"/>
                  <a:gd name="connsiteX8" fmla="*/ 93778 w 120766"/>
                  <a:gd name="connsiteY8" fmla="*/ 53979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66" h="53978">
                    <a:moveTo>
                      <a:pt x="120767" y="26989"/>
                    </a:moveTo>
                    <a:lnTo>
                      <a:pt x="93778" y="0"/>
                    </a:lnTo>
                    <a:lnTo>
                      <a:pt x="90858" y="0"/>
                    </a:lnTo>
                    <a:lnTo>
                      <a:pt x="87879" y="0"/>
                    </a:lnTo>
                    <a:lnTo>
                      <a:pt x="0" y="0"/>
                    </a:lnTo>
                    <a:lnTo>
                      <a:pt x="59" y="53979"/>
                    </a:lnTo>
                    <a:lnTo>
                      <a:pt x="87879" y="53979"/>
                    </a:lnTo>
                    <a:lnTo>
                      <a:pt x="90858" y="53979"/>
                    </a:lnTo>
                    <a:lnTo>
                      <a:pt x="93778" y="53979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1" name="Forma libre: forma 70">
                <a:extLst>
                  <a:ext uri="{FF2B5EF4-FFF2-40B4-BE49-F238E27FC236}">
                    <a16:creationId xmlns:a16="http://schemas.microsoft.com/office/drawing/2014/main" id="{350E18AA-A0C1-C3A9-AFC8-262B0D311D9F}"/>
                  </a:ext>
                </a:extLst>
              </p:cNvPr>
              <p:cNvSpPr/>
              <p:nvPr/>
            </p:nvSpPr>
            <p:spPr>
              <a:xfrm>
                <a:off x="6469144" y="3414998"/>
                <a:ext cx="120767" cy="53978"/>
              </a:xfrm>
              <a:custGeom>
                <a:avLst/>
                <a:gdLst>
                  <a:gd name="connsiteX0" fmla="*/ 0 w 120767"/>
                  <a:gd name="connsiteY0" fmla="*/ 26989 h 53978"/>
                  <a:gd name="connsiteX1" fmla="*/ 26989 w 120767"/>
                  <a:gd name="connsiteY1" fmla="*/ 53979 h 53978"/>
                  <a:gd name="connsiteX2" fmla="*/ 29909 w 120767"/>
                  <a:gd name="connsiteY2" fmla="*/ 53979 h 53978"/>
                  <a:gd name="connsiteX3" fmla="*/ 32888 w 120767"/>
                  <a:gd name="connsiteY3" fmla="*/ 53979 h 53978"/>
                  <a:gd name="connsiteX4" fmla="*/ 120767 w 120767"/>
                  <a:gd name="connsiteY4" fmla="*/ 53979 h 53978"/>
                  <a:gd name="connsiteX5" fmla="*/ 120708 w 120767"/>
                  <a:gd name="connsiteY5" fmla="*/ 0 h 53978"/>
                  <a:gd name="connsiteX6" fmla="*/ 32888 w 120767"/>
                  <a:gd name="connsiteY6" fmla="*/ 0 h 53978"/>
                  <a:gd name="connsiteX7" fmla="*/ 29909 w 120767"/>
                  <a:gd name="connsiteY7" fmla="*/ 0 h 53978"/>
                  <a:gd name="connsiteX8" fmla="*/ 26989 w 120767"/>
                  <a:gd name="connsiteY8" fmla="*/ 0 h 5397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120767" h="53978">
                    <a:moveTo>
                      <a:pt x="0" y="26989"/>
                    </a:moveTo>
                    <a:lnTo>
                      <a:pt x="26989" y="53979"/>
                    </a:lnTo>
                    <a:lnTo>
                      <a:pt x="29909" y="53979"/>
                    </a:lnTo>
                    <a:lnTo>
                      <a:pt x="32888" y="53979"/>
                    </a:lnTo>
                    <a:lnTo>
                      <a:pt x="120767" y="53979"/>
                    </a:lnTo>
                    <a:lnTo>
                      <a:pt x="120708" y="0"/>
                    </a:lnTo>
                    <a:lnTo>
                      <a:pt x="32888" y="0"/>
                    </a:lnTo>
                    <a:lnTo>
                      <a:pt x="29909" y="0"/>
                    </a:lnTo>
                    <a:lnTo>
                      <a:pt x="26989" y="0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  <p:grpSp>
          <p:nvGrpSpPr>
            <p:cNvPr id="72" name="Gráfico 2">
              <a:extLst>
                <a:ext uri="{FF2B5EF4-FFF2-40B4-BE49-F238E27FC236}">
                  <a16:creationId xmlns:a16="http://schemas.microsoft.com/office/drawing/2014/main" id="{C60A7F41-DFCA-8325-82C5-1EBE8343E4C2}"/>
                </a:ext>
              </a:extLst>
            </p:cNvPr>
            <p:cNvGrpSpPr/>
            <p:nvPr/>
          </p:nvGrpSpPr>
          <p:grpSpPr>
            <a:xfrm>
              <a:off x="6359459" y="3238524"/>
              <a:ext cx="53919" cy="406925"/>
              <a:chOff x="6359459" y="3238524"/>
              <a:chExt cx="53919" cy="406925"/>
            </a:xfrm>
            <a:solidFill>
              <a:srgbClr val="FFFFFF"/>
            </a:solidFill>
          </p:grpSpPr>
          <p:sp>
            <p:nvSpPr>
              <p:cNvPr id="73" name="Forma libre: forma 72">
                <a:extLst>
                  <a:ext uri="{FF2B5EF4-FFF2-40B4-BE49-F238E27FC236}">
                    <a16:creationId xmlns:a16="http://schemas.microsoft.com/office/drawing/2014/main" id="{2130437A-4B81-71AF-72CE-CC371AE506D0}"/>
                  </a:ext>
                </a:extLst>
              </p:cNvPr>
              <p:cNvSpPr/>
              <p:nvPr/>
            </p:nvSpPr>
            <p:spPr>
              <a:xfrm>
                <a:off x="6359459" y="3238524"/>
                <a:ext cx="53919" cy="120707"/>
              </a:xfrm>
              <a:custGeom>
                <a:avLst/>
                <a:gdLst>
                  <a:gd name="connsiteX0" fmla="*/ 26930 w 53919"/>
                  <a:gd name="connsiteY0" fmla="*/ 120707 h 120707"/>
                  <a:gd name="connsiteX1" fmla="*/ 53919 w 53919"/>
                  <a:gd name="connsiteY1" fmla="*/ 93778 h 120707"/>
                  <a:gd name="connsiteX2" fmla="*/ 53919 w 53919"/>
                  <a:gd name="connsiteY2" fmla="*/ 90799 h 120707"/>
                  <a:gd name="connsiteX3" fmla="*/ 53919 w 53919"/>
                  <a:gd name="connsiteY3" fmla="*/ 87879 h 120707"/>
                  <a:gd name="connsiteX4" fmla="*/ 53919 w 53919"/>
                  <a:gd name="connsiteY4" fmla="*/ 0 h 120707"/>
                  <a:gd name="connsiteX5" fmla="*/ 0 w 53919"/>
                  <a:gd name="connsiteY5" fmla="*/ 0 h 120707"/>
                  <a:gd name="connsiteX6" fmla="*/ 0 w 53919"/>
                  <a:gd name="connsiteY6" fmla="*/ 87879 h 120707"/>
                  <a:gd name="connsiteX7" fmla="*/ 0 w 53919"/>
                  <a:gd name="connsiteY7" fmla="*/ 90799 h 120707"/>
                  <a:gd name="connsiteX8" fmla="*/ 0 w 53919"/>
                  <a:gd name="connsiteY8" fmla="*/ 93778 h 12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19" h="120707">
                    <a:moveTo>
                      <a:pt x="26930" y="120707"/>
                    </a:moveTo>
                    <a:lnTo>
                      <a:pt x="53919" y="93778"/>
                    </a:lnTo>
                    <a:lnTo>
                      <a:pt x="53919" y="90799"/>
                    </a:lnTo>
                    <a:lnTo>
                      <a:pt x="53919" y="87879"/>
                    </a:lnTo>
                    <a:lnTo>
                      <a:pt x="53919" y="0"/>
                    </a:lnTo>
                    <a:lnTo>
                      <a:pt x="0" y="0"/>
                    </a:lnTo>
                    <a:lnTo>
                      <a:pt x="0" y="87879"/>
                    </a:lnTo>
                    <a:lnTo>
                      <a:pt x="0" y="90799"/>
                    </a:lnTo>
                    <a:lnTo>
                      <a:pt x="0" y="93778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74" name="Forma libre: forma 73">
                <a:extLst>
                  <a:ext uri="{FF2B5EF4-FFF2-40B4-BE49-F238E27FC236}">
                    <a16:creationId xmlns:a16="http://schemas.microsoft.com/office/drawing/2014/main" id="{4EB12EF6-9DF4-3B58-99C3-6986568463D6}"/>
                  </a:ext>
                </a:extLst>
              </p:cNvPr>
              <p:cNvSpPr/>
              <p:nvPr/>
            </p:nvSpPr>
            <p:spPr>
              <a:xfrm>
                <a:off x="6359459" y="3524743"/>
                <a:ext cx="53919" cy="120707"/>
              </a:xfrm>
              <a:custGeom>
                <a:avLst/>
                <a:gdLst>
                  <a:gd name="connsiteX0" fmla="*/ 26930 w 53919"/>
                  <a:gd name="connsiteY0" fmla="*/ 0 h 120707"/>
                  <a:gd name="connsiteX1" fmla="*/ 0 w 53919"/>
                  <a:gd name="connsiteY1" fmla="*/ 26989 h 120707"/>
                  <a:gd name="connsiteX2" fmla="*/ 0 w 53919"/>
                  <a:gd name="connsiteY2" fmla="*/ 29909 h 120707"/>
                  <a:gd name="connsiteX3" fmla="*/ 0 w 53919"/>
                  <a:gd name="connsiteY3" fmla="*/ 32828 h 120707"/>
                  <a:gd name="connsiteX4" fmla="*/ 0 w 53919"/>
                  <a:gd name="connsiteY4" fmla="*/ 120707 h 120707"/>
                  <a:gd name="connsiteX5" fmla="*/ 53919 w 53919"/>
                  <a:gd name="connsiteY5" fmla="*/ 120707 h 120707"/>
                  <a:gd name="connsiteX6" fmla="*/ 53919 w 53919"/>
                  <a:gd name="connsiteY6" fmla="*/ 32828 h 120707"/>
                  <a:gd name="connsiteX7" fmla="*/ 53919 w 53919"/>
                  <a:gd name="connsiteY7" fmla="*/ 29909 h 120707"/>
                  <a:gd name="connsiteX8" fmla="*/ 53919 w 53919"/>
                  <a:gd name="connsiteY8" fmla="*/ 26989 h 12070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3919" h="120707">
                    <a:moveTo>
                      <a:pt x="26930" y="0"/>
                    </a:moveTo>
                    <a:lnTo>
                      <a:pt x="0" y="26989"/>
                    </a:lnTo>
                    <a:lnTo>
                      <a:pt x="0" y="29909"/>
                    </a:lnTo>
                    <a:lnTo>
                      <a:pt x="0" y="32828"/>
                    </a:lnTo>
                    <a:lnTo>
                      <a:pt x="0" y="120707"/>
                    </a:lnTo>
                    <a:lnTo>
                      <a:pt x="53919" y="120707"/>
                    </a:lnTo>
                    <a:lnTo>
                      <a:pt x="53919" y="32828"/>
                    </a:lnTo>
                    <a:lnTo>
                      <a:pt x="53919" y="29909"/>
                    </a:lnTo>
                    <a:lnTo>
                      <a:pt x="53919" y="26989"/>
                    </a:ln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75" name="Gráfico 2">
            <a:extLst>
              <a:ext uri="{FF2B5EF4-FFF2-40B4-BE49-F238E27FC236}">
                <a16:creationId xmlns:a16="http://schemas.microsoft.com/office/drawing/2014/main" id="{0A2C81F3-FDCF-6C63-3E23-BBCAE34A1208}"/>
              </a:ext>
            </a:extLst>
          </p:cNvPr>
          <p:cNvGrpSpPr/>
          <p:nvPr/>
        </p:nvGrpSpPr>
        <p:grpSpPr>
          <a:xfrm>
            <a:off x="10146253" y="3220174"/>
            <a:ext cx="389826" cy="425276"/>
            <a:chOff x="10146253" y="3220174"/>
            <a:chExt cx="389826" cy="425276"/>
          </a:xfrm>
        </p:grpSpPr>
        <p:sp>
          <p:nvSpPr>
            <p:cNvPr id="76" name="Forma libre: forma 75">
              <a:extLst>
                <a:ext uri="{FF2B5EF4-FFF2-40B4-BE49-F238E27FC236}">
                  <a16:creationId xmlns:a16="http://schemas.microsoft.com/office/drawing/2014/main" id="{5F3284DA-CE97-63C4-1360-9F5BE5658748}"/>
                </a:ext>
              </a:extLst>
            </p:cNvPr>
            <p:cNvSpPr/>
            <p:nvPr/>
          </p:nvSpPr>
          <p:spPr>
            <a:xfrm>
              <a:off x="10146253" y="3361972"/>
              <a:ext cx="389826" cy="283477"/>
            </a:xfrm>
            <a:custGeom>
              <a:avLst/>
              <a:gdLst>
                <a:gd name="connsiteX0" fmla="*/ 336681 w 389826"/>
                <a:gd name="connsiteY0" fmla="*/ 221515 h 283477"/>
                <a:gd name="connsiteX1" fmla="*/ 327804 w 389826"/>
                <a:gd name="connsiteY1" fmla="*/ 230393 h 283477"/>
                <a:gd name="connsiteX2" fmla="*/ 88594 w 389826"/>
                <a:gd name="connsiteY2" fmla="*/ 230393 h 283477"/>
                <a:gd name="connsiteX3" fmla="*/ 88594 w 389826"/>
                <a:gd name="connsiteY3" fmla="*/ 0 h 283477"/>
                <a:gd name="connsiteX4" fmla="*/ 0 w 389826"/>
                <a:gd name="connsiteY4" fmla="*/ 0 h 283477"/>
                <a:gd name="connsiteX5" fmla="*/ 0 w 389826"/>
                <a:gd name="connsiteY5" fmla="*/ 53145 h 283477"/>
                <a:gd name="connsiteX6" fmla="*/ 35449 w 389826"/>
                <a:gd name="connsiteY6" fmla="*/ 53145 h 283477"/>
                <a:gd name="connsiteX7" fmla="*/ 35449 w 389826"/>
                <a:gd name="connsiteY7" fmla="*/ 88594 h 283477"/>
                <a:gd name="connsiteX8" fmla="*/ 0 w 389826"/>
                <a:gd name="connsiteY8" fmla="*/ 88594 h 283477"/>
                <a:gd name="connsiteX9" fmla="*/ 0 w 389826"/>
                <a:gd name="connsiteY9" fmla="*/ 141739 h 283477"/>
                <a:gd name="connsiteX10" fmla="*/ 35449 w 389826"/>
                <a:gd name="connsiteY10" fmla="*/ 141739 h 283477"/>
                <a:gd name="connsiteX11" fmla="*/ 35449 w 389826"/>
                <a:gd name="connsiteY11" fmla="*/ 177188 h 283477"/>
                <a:gd name="connsiteX12" fmla="*/ 0 w 389826"/>
                <a:gd name="connsiteY12" fmla="*/ 177188 h 283477"/>
                <a:gd name="connsiteX13" fmla="*/ 0 w 389826"/>
                <a:gd name="connsiteY13" fmla="*/ 230333 h 283477"/>
                <a:gd name="connsiteX14" fmla="*/ 35449 w 389826"/>
                <a:gd name="connsiteY14" fmla="*/ 230333 h 283477"/>
                <a:gd name="connsiteX15" fmla="*/ 35449 w 389826"/>
                <a:gd name="connsiteY15" fmla="*/ 283478 h 283477"/>
                <a:gd name="connsiteX16" fmla="*/ 327804 w 389826"/>
                <a:gd name="connsiteY16" fmla="*/ 283478 h 283477"/>
                <a:gd name="connsiteX17" fmla="*/ 389826 w 389826"/>
                <a:gd name="connsiteY17" fmla="*/ 221456 h 283477"/>
                <a:gd name="connsiteX18" fmla="*/ 389826 w 389826"/>
                <a:gd name="connsiteY18" fmla="*/ 159434 h 283477"/>
                <a:gd name="connsiteX19" fmla="*/ 336681 w 389826"/>
                <a:gd name="connsiteY19" fmla="*/ 159434 h 283477"/>
                <a:gd name="connsiteX20" fmla="*/ 336681 w 389826"/>
                <a:gd name="connsiteY20" fmla="*/ 221515 h 2834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389826" h="283477">
                  <a:moveTo>
                    <a:pt x="336681" y="221515"/>
                  </a:moveTo>
                  <a:cubicBezTo>
                    <a:pt x="336681" y="226401"/>
                    <a:pt x="332690" y="230393"/>
                    <a:pt x="327804" y="230393"/>
                  </a:cubicBezTo>
                  <a:lnTo>
                    <a:pt x="88594" y="230393"/>
                  </a:lnTo>
                  <a:lnTo>
                    <a:pt x="88594" y="0"/>
                  </a:lnTo>
                  <a:lnTo>
                    <a:pt x="0" y="0"/>
                  </a:lnTo>
                  <a:lnTo>
                    <a:pt x="0" y="53145"/>
                  </a:lnTo>
                  <a:lnTo>
                    <a:pt x="35449" y="53145"/>
                  </a:lnTo>
                  <a:lnTo>
                    <a:pt x="35449" y="88594"/>
                  </a:lnTo>
                  <a:lnTo>
                    <a:pt x="0" y="88594"/>
                  </a:lnTo>
                  <a:lnTo>
                    <a:pt x="0" y="141739"/>
                  </a:lnTo>
                  <a:lnTo>
                    <a:pt x="35449" y="141739"/>
                  </a:lnTo>
                  <a:lnTo>
                    <a:pt x="35449" y="177188"/>
                  </a:lnTo>
                  <a:lnTo>
                    <a:pt x="0" y="177188"/>
                  </a:lnTo>
                  <a:lnTo>
                    <a:pt x="0" y="230333"/>
                  </a:lnTo>
                  <a:lnTo>
                    <a:pt x="35449" y="230333"/>
                  </a:lnTo>
                  <a:lnTo>
                    <a:pt x="35449" y="283478"/>
                  </a:lnTo>
                  <a:lnTo>
                    <a:pt x="327804" y="283478"/>
                  </a:lnTo>
                  <a:cubicBezTo>
                    <a:pt x="362062" y="283478"/>
                    <a:pt x="389826" y="255714"/>
                    <a:pt x="389826" y="221456"/>
                  </a:cubicBezTo>
                  <a:lnTo>
                    <a:pt x="389826" y="159434"/>
                  </a:lnTo>
                  <a:lnTo>
                    <a:pt x="336681" y="159434"/>
                  </a:lnTo>
                  <a:lnTo>
                    <a:pt x="336681" y="221515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77" name="Forma libre: forma 76">
              <a:extLst>
                <a:ext uri="{FF2B5EF4-FFF2-40B4-BE49-F238E27FC236}">
                  <a16:creationId xmlns:a16="http://schemas.microsoft.com/office/drawing/2014/main" id="{7DBCDA1F-5FF9-7880-65B0-5DC4F8DBABA1}"/>
                </a:ext>
              </a:extLst>
            </p:cNvPr>
            <p:cNvSpPr/>
            <p:nvPr/>
          </p:nvSpPr>
          <p:spPr>
            <a:xfrm>
              <a:off x="10146253" y="3220174"/>
              <a:ext cx="389826" cy="265782"/>
            </a:xfrm>
            <a:custGeom>
              <a:avLst/>
              <a:gdLst>
                <a:gd name="connsiteX0" fmla="*/ 327804 w 389826"/>
                <a:gd name="connsiteY0" fmla="*/ 0 h 265782"/>
                <a:gd name="connsiteX1" fmla="*/ 35449 w 389826"/>
                <a:gd name="connsiteY1" fmla="*/ 0 h 265782"/>
                <a:gd name="connsiteX2" fmla="*/ 35449 w 389826"/>
                <a:gd name="connsiteY2" fmla="*/ 53145 h 265782"/>
                <a:gd name="connsiteX3" fmla="*/ 0 w 389826"/>
                <a:gd name="connsiteY3" fmla="*/ 53145 h 265782"/>
                <a:gd name="connsiteX4" fmla="*/ 0 w 389826"/>
                <a:gd name="connsiteY4" fmla="*/ 106289 h 265782"/>
                <a:gd name="connsiteX5" fmla="*/ 88594 w 389826"/>
                <a:gd name="connsiteY5" fmla="*/ 106289 h 265782"/>
                <a:gd name="connsiteX6" fmla="*/ 88594 w 389826"/>
                <a:gd name="connsiteY6" fmla="*/ 53145 h 265782"/>
                <a:gd name="connsiteX7" fmla="*/ 327804 w 389826"/>
                <a:gd name="connsiteY7" fmla="*/ 53145 h 265782"/>
                <a:gd name="connsiteX8" fmla="*/ 336681 w 389826"/>
                <a:gd name="connsiteY8" fmla="*/ 62022 h 265782"/>
                <a:gd name="connsiteX9" fmla="*/ 336681 w 389826"/>
                <a:gd name="connsiteY9" fmla="*/ 265783 h 265782"/>
                <a:gd name="connsiteX10" fmla="*/ 389826 w 389826"/>
                <a:gd name="connsiteY10" fmla="*/ 265783 h 265782"/>
                <a:gd name="connsiteX11" fmla="*/ 389826 w 389826"/>
                <a:gd name="connsiteY11" fmla="*/ 62022 h 265782"/>
                <a:gd name="connsiteX12" fmla="*/ 327804 w 389826"/>
                <a:gd name="connsiteY12" fmla="*/ 0 h 2657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89826" h="265782">
                  <a:moveTo>
                    <a:pt x="327804" y="0"/>
                  </a:moveTo>
                  <a:lnTo>
                    <a:pt x="35449" y="0"/>
                  </a:lnTo>
                  <a:lnTo>
                    <a:pt x="35449" y="53145"/>
                  </a:lnTo>
                  <a:lnTo>
                    <a:pt x="0" y="53145"/>
                  </a:lnTo>
                  <a:lnTo>
                    <a:pt x="0" y="106289"/>
                  </a:lnTo>
                  <a:lnTo>
                    <a:pt x="88594" y="106289"/>
                  </a:lnTo>
                  <a:lnTo>
                    <a:pt x="88594" y="53145"/>
                  </a:lnTo>
                  <a:lnTo>
                    <a:pt x="327804" y="53145"/>
                  </a:lnTo>
                  <a:cubicBezTo>
                    <a:pt x="332690" y="53145"/>
                    <a:pt x="336681" y="57136"/>
                    <a:pt x="336681" y="62022"/>
                  </a:cubicBezTo>
                  <a:lnTo>
                    <a:pt x="336681" y="265783"/>
                  </a:lnTo>
                  <a:lnTo>
                    <a:pt x="389826" y="265783"/>
                  </a:lnTo>
                  <a:lnTo>
                    <a:pt x="389826" y="62022"/>
                  </a:lnTo>
                  <a:cubicBezTo>
                    <a:pt x="389826" y="27823"/>
                    <a:pt x="362062" y="0"/>
                    <a:pt x="327804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grpSp>
          <p:nvGrpSpPr>
            <p:cNvPr id="78" name="Gráfico 2">
              <a:extLst>
                <a:ext uri="{FF2B5EF4-FFF2-40B4-BE49-F238E27FC236}">
                  <a16:creationId xmlns:a16="http://schemas.microsoft.com/office/drawing/2014/main" id="{8ABF77BB-46FF-8C73-1E0B-EA3A5F04A33B}"/>
                </a:ext>
              </a:extLst>
            </p:cNvPr>
            <p:cNvGrpSpPr/>
            <p:nvPr/>
          </p:nvGrpSpPr>
          <p:grpSpPr>
            <a:xfrm>
              <a:off x="10287991" y="3335903"/>
              <a:ext cx="141739" cy="185563"/>
              <a:chOff x="10287991" y="3335903"/>
              <a:chExt cx="141739" cy="185563"/>
            </a:xfrm>
            <a:solidFill>
              <a:srgbClr val="FFFFFF"/>
            </a:solidFill>
          </p:grpSpPr>
          <p:sp>
            <p:nvSpPr>
              <p:cNvPr id="79" name="Forma libre: forma 78">
                <a:extLst>
                  <a:ext uri="{FF2B5EF4-FFF2-40B4-BE49-F238E27FC236}">
                    <a16:creationId xmlns:a16="http://schemas.microsoft.com/office/drawing/2014/main" id="{4267BD41-6E6F-A481-DDE3-1319A7EBE930}"/>
                  </a:ext>
                </a:extLst>
              </p:cNvPr>
              <p:cNvSpPr/>
              <p:nvPr/>
            </p:nvSpPr>
            <p:spPr>
              <a:xfrm rot="-718914">
                <a:off x="10314432" y="3344139"/>
                <a:ext cx="88652" cy="88652"/>
              </a:xfrm>
              <a:custGeom>
                <a:avLst/>
                <a:gdLst>
                  <a:gd name="connsiteX0" fmla="*/ 88652 w 88652"/>
                  <a:gd name="connsiteY0" fmla="*/ 44326 h 88652"/>
                  <a:gd name="connsiteX1" fmla="*/ 44326 w 88652"/>
                  <a:gd name="connsiteY1" fmla="*/ 88653 h 88652"/>
                  <a:gd name="connsiteX2" fmla="*/ 0 w 88652"/>
                  <a:gd name="connsiteY2" fmla="*/ 44326 h 88652"/>
                  <a:gd name="connsiteX3" fmla="*/ 44326 w 88652"/>
                  <a:gd name="connsiteY3" fmla="*/ 0 h 88652"/>
                  <a:gd name="connsiteX4" fmla="*/ 88652 w 88652"/>
                  <a:gd name="connsiteY4" fmla="*/ 44326 h 8865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8652" h="88652">
                    <a:moveTo>
                      <a:pt x="88652" y="44326"/>
                    </a:moveTo>
                    <a:cubicBezTo>
                      <a:pt x="88652" y="68807"/>
                      <a:pt x="68806" y="88653"/>
                      <a:pt x="44326" y="88653"/>
                    </a:cubicBezTo>
                    <a:cubicBezTo>
                      <a:pt x="19845" y="88653"/>
                      <a:pt x="0" y="68807"/>
                      <a:pt x="0" y="44326"/>
                    </a:cubicBezTo>
                    <a:cubicBezTo>
                      <a:pt x="0" y="19846"/>
                      <a:pt x="19846" y="0"/>
                      <a:pt x="44326" y="0"/>
                    </a:cubicBezTo>
                    <a:cubicBezTo>
                      <a:pt x="68807" y="0"/>
                      <a:pt x="88652" y="19846"/>
                      <a:pt x="88652" y="44326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  <p:sp>
            <p:nvSpPr>
              <p:cNvPr id="80" name="Forma libre: forma 79">
                <a:extLst>
                  <a:ext uri="{FF2B5EF4-FFF2-40B4-BE49-F238E27FC236}">
                    <a16:creationId xmlns:a16="http://schemas.microsoft.com/office/drawing/2014/main" id="{68056EA6-2CF7-809E-217D-BB31DF69921F}"/>
                  </a:ext>
                </a:extLst>
              </p:cNvPr>
              <p:cNvSpPr/>
              <p:nvPr/>
            </p:nvSpPr>
            <p:spPr>
              <a:xfrm>
                <a:off x="10287991" y="3450567"/>
                <a:ext cx="141739" cy="70899"/>
              </a:xfrm>
              <a:custGeom>
                <a:avLst/>
                <a:gdLst>
                  <a:gd name="connsiteX0" fmla="*/ 106349 w 141739"/>
                  <a:gd name="connsiteY0" fmla="*/ 0 h 70899"/>
                  <a:gd name="connsiteX1" fmla="*/ 35450 w 141739"/>
                  <a:gd name="connsiteY1" fmla="*/ 0 h 70899"/>
                  <a:gd name="connsiteX2" fmla="*/ 0 w 141739"/>
                  <a:gd name="connsiteY2" fmla="*/ 35450 h 70899"/>
                  <a:gd name="connsiteX3" fmla="*/ 0 w 141739"/>
                  <a:gd name="connsiteY3" fmla="*/ 70899 h 70899"/>
                  <a:gd name="connsiteX4" fmla="*/ 141739 w 141739"/>
                  <a:gd name="connsiteY4" fmla="*/ 70899 h 70899"/>
                  <a:gd name="connsiteX5" fmla="*/ 141739 w 141739"/>
                  <a:gd name="connsiteY5" fmla="*/ 35450 h 70899"/>
                  <a:gd name="connsiteX6" fmla="*/ 106349 w 141739"/>
                  <a:gd name="connsiteY6" fmla="*/ 0 h 7089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41739" h="70899">
                    <a:moveTo>
                      <a:pt x="106349" y="0"/>
                    </a:moveTo>
                    <a:lnTo>
                      <a:pt x="35450" y="0"/>
                    </a:lnTo>
                    <a:cubicBezTo>
                      <a:pt x="15848" y="0"/>
                      <a:pt x="0" y="15848"/>
                      <a:pt x="0" y="35450"/>
                    </a:cubicBezTo>
                    <a:lnTo>
                      <a:pt x="0" y="70899"/>
                    </a:lnTo>
                    <a:lnTo>
                      <a:pt x="141739" y="70899"/>
                    </a:lnTo>
                    <a:lnTo>
                      <a:pt x="141739" y="35450"/>
                    </a:lnTo>
                    <a:cubicBezTo>
                      <a:pt x="141739" y="15848"/>
                      <a:pt x="125891" y="0"/>
                      <a:pt x="10634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 w="5958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AR"/>
              </a:p>
            </p:txBody>
          </p:sp>
        </p:grpSp>
      </p:grpSp>
      <p:grpSp>
        <p:nvGrpSpPr>
          <p:cNvPr id="81" name="Gráfico 2">
            <a:extLst>
              <a:ext uri="{FF2B5EF4-FFF2-40B4-BE49-F238E27FC236}">
                <a16:creationId xmlns:a16="http://schemas.microsoft.com/office/drawing/2014/main" id="{A728188A-D1F7-40FF-4C7E-AB1DF638549C}"/>
              </a:ext>
            </a:extLst>
          </p:cNvPr>
          <p:cNvGrpSpPr/>
          <p:nvPr/>
        </p:nvGrpSpPr>
        <p:grpSpPr>
          <a:xfrm>
            <a:off x="8180080" y="3256577"/>
            <a:ext cx="458342" cy="388873"/>
            <a:chOff x="8180080" y="3256577"/>
            <a:chExt cx="458342" cy="388873"/>
          </a:xfrm>
        </p:grpSpPr>
        <p:sp>
          <p:nvSpPr>
            <p:cNvPr id="82" name="Forma libre: forma 81">
              <a:extLst>
                <a:ext uri="{FF2B5EF4-FFF2-40B4-BE49-F238E27FC236}">
                  <a16:creationId xmlns:a16="http://schemas.microsoft.com/office/drawing/2014/main" id="{239D9521-DFCC-BF17-4573-E8B45B31A179}"/>
                </a:ext>
              </a:extLst>
            </p:cNvPr>
            <p:cNvSpPr/>
            <p:nvPr/>
          </p:nvSpPr>
          <p:spPr>
            <a:xfrm>
              <a:off x="8180140" y="3479760"/>
              <a:ext cx="458223" cy="165689"/>
            </a:xfrm>
            <a:custGeom>
              <a:avLst/>
              <a:gdLst>
                <a:gd name="connsiteX0" fmla="*/ 404304 w 458223"/>
                <a:gd name="connsiteY0" fmla="*/ 111771 h 165689"/>
                <a:gd name="connsiteX1" fmla="*/ 53919 w 458223"/>
                <a:gd name="connsiteY1" fmla="*/ 111771 h 165689"/>
                <a:gd name="connsiteX2" fmla="*/ 53919 w 458223"/>
                <a:gd name="connsiteY2" fmla="*/ 0 h 165689"/>
                <a:gd name="connsiteX3" fmla="*/ 0 w 458223"/>
                <a:gd name="connsiteY3" fmla="*/ 0 h 165689"/>
                <a:gd name="connsiteX4" fmla="*/ 0 w 458223"/>
                <a:gd name="connsiteY4" fmla="*/ 165690 h 165689"/>
                <a:gd name="connsiteX5" fmla="*/ 458223 w 458223"/>
                <a:gd name="connsiteY5" fmla="*/ 165690 h 165689"/>
                <a:gd name="connsiteX6" fmla="*/ 458223 w 458223"/>
                <a:gd name="connsiteY6" fmla="*/ 0 h 165689"/>
                <a:gd name="connsiteX7" fmla="*/ 404304 w 458223"/>
                <a:gd name="connsiteY7" fmla="*/ 0 h 1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458223" h="165689">
                  <a:moveTo>
                    <a:pt x="404304" y="111771"/>
                  </a:moveTo>
                  <a:lnTo>
                    <a:pt x="53919" y="111771"/>
                  </a:lnTo>
                  <a:lnTo>
                    <a:pt x="53919" y="0"/>
                  </a:lnTo>
                  <a:lnTo>
                    <a:pt x="0" y="0"/>
                  </a:lnTo>
                  <a:lnTo>
                    <a:pt x="0" y="165690"/>
                  </a:lnTo>
                  <a:lnTo>
                    <a:pt x="458223" y="165690"/>
                  </a:lnTo>
                  <a:lnTo>
                    <a:pt x="458223" y="0"/>
                  </a:lnTo>
                  <a:lnTo>
                    <a:pt x="404304" y="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3" name="Forma libre: forma 82">
              <a:extLst>
                <a:ext uri="{FF2B5EF4-FFF2-40B4-BE49-F238E27FC236}">
                  <a16:creationId xmlns:a16="http://schemas.microsoft.com/office/drawing/2014/main" id="{4A17B1C3-B6EA-1EAC-3E25-34E7C7224F63}"/>
                </a:ext>
              </a:extLst>
            </p:cNvPr>
            <p:cNvSpPr/>
            <p:nvPr/>
          </p:nvSpPr>
          <p:spPr>
            <a:xfrm>
              <a:off x="8180080" y="3256577"/>
              <a:ext cx="458282" cy="169204"/>
            </a:xfrm>
            <a:custGeom>
              <a:avLst/>
              <a:gdLst>
                <a:gd name="connsiteX0" fmla="*/ 290508 w 458282"/>
                <a:gd name="connsiteY0" fmla="*/ 0 h 169204"/>
                <a:gd name="connsiteX1" fmla="*/ 168073 w 458282"/>
                <a:gd name="connsiteY1" fmla="*/ 0 h 169204"/>
                <a:gd name="connsiteX2" fmla="*/ 0 w 458282"/>
                <a:gd name="connsiteY2" fmla="*/ 168073 h 169204"/>
                <a:gd name="connsiteX3" fmla="*/ 0 w 458282"/>
                <a:gd name="connsiteY3" fmla="*/ 169205 h 169204"/>
                <a:gd name="connsiteX4" fmla="*/ 53978 w 458282"/>
                <a:gd name="connsiteY4" fmla="*/ 169205 h 169204"/>
                <a:gd name="connsiteX5" fmla="*/ 53978 w 458282"/>
                <a:gd name="connsiteY5" fmla="*/ 168073 h 169204"/>
                <a:gd name="connsiteX6" fmla="*/ 168073 w 458282"/>
                <a:gd name="connsiteY6" fmla="*/ 53919 h 169204"/>
                <a:gd name="connsiteX7" fmla="*/ 290806 w 458282"/>
                <a:gd name="connsiteY7" fmla="*/ 53919 h 169204"/>
                <a:gd name="connsiteX8" fmla="*/ 404304 w 458282"/>
                <a:gd name="connsiteY8" fmla="*/ 168073 h 169204"/>
                <a:gd name="connsiteX9" fmla="*/ 404304 w 458282"/>
                <a:gd name="connsiteY9" fmla="*/ 169205 h 169204"/>
                <a:gd name="connsiteX10" fmla="*/ 458283 w 458282"/>
                <a:gd name="connsiteY10" fmla="*/ 169205 h 169204"/>
                <a:gd name="connsiteX11" fmla="*/ 458283 w 458282"/>
                <a:gd name="connsiteY11" fmla="*/ 168073 h 169204"/>
                <a:gd name="connsiteX12" fmla="*/ 290508 w 458282"/>
                <a:gd name="connsiteY12" fmla="*/ 0 h 16920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58282" h="169204">
                  <a:moveTo>
                    <a:pt x="290508" y="0"/>
                  </a:moveTo>
                  <a:lnTo>
                    <a:pt x="168073" y="0"/>
                  </a:lnTo>
                  <a:cubicBezTo>
                    <a:pt x="75427" y="0"/>
                    <a:pt x="0" y="75427"/>
                    <a:pt x="0" y="168073"/>
                  </a:cubicBezTo>
                  <a:lnTo>
                    <a:pt x="0" y="169205"/>
                  </a:lnTo>
                  <a:lnTo>
                    <a:pt x="53978" y="169205"/>
                  </a:lnTo>
                  <a:lnTo>
                    <a:pt x="53978" y="168073"/>
                  </a:lnTo>
                  <a:cubicBezTo>
                    <a:pt x="53978" y="105157"/>
                    <a:pt x="105157" y="53919"/>
                    <a:pt x="168073" y="53919"/>
                  </a:cubicBezTo>
                  <a:lnTo>
                    <a:pt x="290806" y="53919"/>
                  </a:lnTo>
                  <a:cubicBezTo>
                    <a:pt x="353483" y="54277"/>
                    <a:pt x="404304" y="105336"/>
                    <a:pt x="404304" y="168073"/>
                  </a:cubicBezTo>
                  <a:lnTo>
                    <a:pt x="404304" y="169205"/>
                  </a:lnTo>
                  <a:lnTo>
                    <a:pt x="458283" y="169205"/>
                  </a:lnTo>
                  <a:lnTo>
                    <a:pt x="458283" y="168073"/>
                  </a:lnTo>
                  <a:cubicBezTo>
                    <a:pt x="458283" y="75546"/>
                    <a:pt x="383034" y="179"/>
                    <a:pt x="290508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4" name="Forma libre: forma 83">
              <a:extLst>
                <a:ext uri="{FF2B5EF4-FFF2-40B4-BE49-F238E27FC236}">
                  <a16:creationId xmlns:a16="http://schemas.microsoft.com/office/drawing/2014/main" id="{66FF6804-4D4B-5F8D-10E6-FA2734C66054}"/>
                </a:ext>
              </a:extLst>
            </p:cNvPr>
            <p:cNvSpPr/>
            <p:nvPr/>
          </p:nvSpPr>
          <p:spPr>
            <a:xfrm>
              <a:off x="8304600" y="3479760"/>
              <a:ext cx="333762" cy="165689"/>
            </a:xfrm>
            <a:custGeom>
              <a:avLst/>
              <a:gdLst>
                <a:gd name="connsiteX0" fmla="*/ 279844 w 333762"/>
                <a:gd name="connsiteY0" fmla="*/ 111771 h 165689"/>
                <a:gd name="connsiteX1" fmla="*/ 53979 w 333762"/>
                <a:gd name="connsiteY1" fmla="*/ 111771 h 165689"/>
                <a:gd name="connsiteX2" fmla="*/ 53979 w 333762"/>
                <a:gd name="connsiteY2" fmla="*/ 0 h 165689"/>
                <a:gd name="connsiteX3" fmla="*/ 0 w 333762"/>
                <a:gd name="connsiteY3" fmla="*/ 0 h 165689"/>
                <a:gd name="connsiteX4" fmla="*/ 0 w 333762"/>
                <a:gd name="connsiteY4" fmla="*/ 165690 h 165689"/>
                <a:gd name="connsiteX5" fmla="*/ 333763 w 333762"/>
                <a:gd name="connsiteY5" fmla="*/ 165690 h 165689"/>
                <a:gd name="connsiteX6" fmla="*/ 333763 w 333762"/>
                <a:gd name="connsiteY6" fmla="*/ 0 h 165689"/>
                <a:gd name="connsiteX7" fmla="*/ 279844 w 333762"/>
                <a:gd name="connsiteY7" fmla="*/ 0 h 16568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3762" h="165689">
                  <a:moveTo>
                    <a:pt x="279844" y="111771"/>
                  </a:moveTo>
                  <a:lnTo>
                    <a:pt x="53979" y="111771"/>
                  </a:lnTo>
                  <a:lnTo>
                    <a:pt x="53979" y="0"/>
                  </a:lnTo>
                  <a:lnTo>
                    <a:pt x="0" y="0"/>
                  </a:lnTo>
                  <a:lnTo>
                    <a:pt x="0" y="165690"/>
                  </a:lnTo>
                  <a:lnTo>
                    <a:pt x="333763" y="165690"/>
                  </a:lnTo>
                  <a:lnTo>
                    <a:pt x="333763" y="0"/>
                  </a:lnTo>
                  <a:lnTo>
                    <a:pt x="279844" y="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5" name="Forma libre: forma 84">
              <a:extLst>
                <a:ext uri="{FF2B5EF4-FFF2-40B4-BE49-F238E27FC236}">
                  <a16:creationId xmlns:a16="http://schemas.microsoft.com/office/drawing/2014/main" id="{D02F5528-CAFF-F8B0-EEF9-9D0691185F02}"/>
                </a:ext>
              </a:extLst>
            </p:cNvPr>
            <p:cNvSpPr/>
            <p:nvPr/>
          </p:nvSpPr>
          <p:spPr>
            <a:xfrm>
              <a:off x="8304600" y="3256577"/>
              <a:ext cx="333822" cy="169264"/>
            </a:xfrm>
            <a:custGeom>
              <a:avLst/>
              <a:gdLst>
                <a:gd name="connsiteX0" fmla="*/ 167478 w 333822"/>
                <a:gd name="connsiteY0" fmla="*/ 0 h 169264"/>
                <a:gd name="connsiteX1" fmla="*/ 165988 w 333822"/>
                <a:gd name="connsiteY1" fmla="*/ 0 h 169264"/>
                <a:gd name="connsiteX2" fmla="*/ 43791 w 333822"/>
                <a:gd name="connsiteY2" fmla="*/ 53979 h 169264"/>
                <a:gd name="connsiteX3" fmla="*/ 0 w 333822"/>
                <a:gd name="connsiteY3" fmla="*/ 166345 h 169264"/>
                <a:gd name="connsiteX4" fmla="*/ 0 w 333822"/>
                <a:gd name="connsiteY4" fmla="*/ 169264 h 169264"/>
                <a:gd name="connsiteX5" fmla="*/ 53979 w 333822"/>
                <a:gd name="connsiteY5" fmla="*/ 169264 h 169264"/>
                <a:gd name="connsiteX6" fmla="*/ 53979 w 333822"/>
                <a:gd name="connsiteY6" fmla="*/ 166345 h 169264"/>
                <a:gd name="connsiteX7" fmla="*/ 165750 w 333822"/>
                <a:gd name="connsiteY7" fmla="*/ 53979 h 169264"/>
                <a:gd name="connsiteX8" fmla="*/ 167537 w 333822"/>
                <a:gd name="connsiteY8" fmla="*/ 53979 h 169264"/>
                <a:gd name="connsiteX9" fmla="*/ 279844 w 333822"/>
                <a:gd name="connsiteY9" fmla="*/ 166345 h 169264"/>
                <a:gd name="connsiteX10" fmla="*/ 279844 w 333822"/>
                <a:gd name="connsiteY10" fmla="*/ 169264 h 169264"/>
                <a:gd name="connsiteX11" fmla="*/ 333822 w 333822"/>
                <a:gd name="connsiteY11" fmla="*/ 169264 h 169264"/>
                <a:gd name="connsiteX12" fmla="*/ 333822 w 333822"/>
                <a:gd name="connsiteY12" fmla="*/ 166345 h 169264"/>
                <a:gd name="connsiteX13" fmla="*/ 167478 w 333822"/>
                <a:gd name="connsiteY13" fmla="*/ 0 h 169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333822" h="169264">
                  <a:moveTo>
                    <a:pt x="167478" y="0"/>
                  </a:moveTo>
                  <a:lnTo>
                    <a:pt x="165988" y="0"/>
                  </a:lnTo>
                  <a:cubicBezTo>
                    <a:pt x="117669" y="119"/>
                    <a:pt x="74117" y="20853"/>
                    <a:pt x="43791" y="53979"/>
                  </a:cubicBezTo>
                  <a:cubicBezTo>
                    <a:pt x="16623" y="83590"/>
                    <a:pt x="0" y="123031"/>
                    <a:pt x="0" y="166345"/>
                  </a:cubicBezTo>
                  <a:lnTo>
                    <a:pt x="0" y="169264"/>
                  </a:lnTo>
                  <a:lnTo>
                    <a:pt x="53979" y="169264"/>
                  </a:lnTo>
                  <a:lnTo>
                    <a:pt x="53979" y="166345"/>
                  </a:lnTo>
                  <a:cubicBezTo>
                    <a:pt x="53979" y="104561"/>
                    <a:pt x="104026" y="54336"/>
                    <a:pt x="165750" y="53979"/>
                  </a:cubicBezTo>
                  <a:lnTo>
                    <a:pt x="167537" y="53979"/>
                  </a:lnTo>
                  <a:cubicBezTo>
                    <a:pt x="229499" y="53979"/>
                    <a:pt x="279844" y="104383"/>
                    <a:pt x="279844" y="166345"/>
                  </a:cubicBezTo>
                  <a:lnTo>
                    <a:pt x="279844" y="169264"/>
                  </a:lnTo>
                  <a:lnTo>
                    <a:pt x="333822" y="169264"/>
                  </a:lnTo>
                  <a:lnTo>
                    <a:pt x="333822" y="166345"/>
                  </a:lnTo>
                  <a:cubicBezTo>
                    <a:pt x="333763" y="74653"/>
                    <a:pt x="259170" y="0"/>
                    <a:pt x="167478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6" name="Gráfico 2">
            <a:extLst>
              <a:ext uri="{FF2B5EF4-FFF2-40B4-BE49-F238E27FC236}">
                <a16:creationId xmlns:a16="http://schemas.microsoft.com/office/drawing/2014/main" id="{DF25A341-3F62-F955-4CAE-40080F13BA43}"/>
              </a:ext>
            </a:extLst>
          </p:cNvPr>
          <p:cNvGrpSpPr/>
          <p:nvPr/>
        </p:nvGrpSpPr>
        <p:grpSpPr>
          <a:xfrm>
            <a:off x="3658138" y="3249129"/>
            <a:ext cx="396320" cy="396439"/>
            <a:chOff x="3658138" y="3249129"/>
            <a:chExt cx="396320" cy="396439"/>
          </a:xfrm>
        </p:grpSpPr>
        <p:sp>
          <p:nvSpPr>
            <p:cNvPr id="87" name="Forma libre: forma 86">
              <a:extLst>
                <a:ext uri="{FF2B5EF4-FFF2-40B4-BE49-F238E27FC236}">
                  <a16:creationId xmlns:a16="http://schemas.microsoft.com/office/drawing/2014/main" id="{A0A6E8DC-2229-681E-C700-B4F3159B0C71}"/>
                </a:ext>
              </a:extLst>
            </p:cNvPr>
            <p:cNvSpPr/>
            <p:nvPr/>
          </p:nvSpPr>
          <p:spPr>
            <a:xfrm>
              <a:off x="3956987" y="3249129"/>
              <a:ext cx="97471" cy="396141"/>
            </a:xfrm>
            <a:custGeom>
              <a:avLst/>
              <a:gdLst>
                <a:gd name="connsiteX0" fmla="*/ 97471 w 97471"/>
                <a:gd name="connsiteY0" fmla="*/ 59937 h 396141"/>
                <a:gd name="connsiteX1" fmla="*/ 37535 w 97471"/>
                <a:gd name="connsiteY1" fmla="*/ 0 h 396141"/>
                <a:gd name="connsiteX2" fmla="*/ 59 w 97471"/>
                <a:gd name="connsiteY2" fmla="*/ 0 h 396141"/>
                <a:gd name="connsiteX3" fmla="*/ 59 w 97471"/>
                <a:gd name="connsiteY3" fmla="*/ 54753 h 396141"/>
                <a:gd name="connsiteX4" fmla="*/ 37535 w 97471"/>
                <a:gd name="connsiteY4" fmla="*/ 54753 h 396141"/>
                <a:gd name="connsiteX5" fmla="*/ 42659 w 97471"/>
                <a:gd name="connsiteY5" fmla="*/ 59877 h 396141"/>
                <a:gd name="connsiteX6" fmla="*/ 42659 w 97471"/>
                <a:gd name="connsiteY6" fmla="*/ 108672 h 396141"/>
                <a:gd name="connsiteX7" fmla="*/ 37535 w 97471"/>
                <a:gd name="connsiteY7" fmla="*/ 113796 h 396141"/>
                <a:gd name="connsiteX8" fmla="*/ 59 w 97471"/>
                <a:gd name="connsiteY8" fmla="*/ 113796 h 396141"/>
                <a:gd name="connsiteX9" fmla="*/ 59 w 97471"/>
                <a:gd name="connsiteY9" fmla="*/ 168549 h 396141"/>
                <a:gd name="connsiteX10" fmla="*/ 37535 w 97471"/>
                <a:gd name="connsiteY10" fmla="*/ 168549 h 396141"/>
                <a:gd name="connsiteX11" fmla="*/ 42659 w 97471"/>
                <a:gd name="connsiteY11" fmla="*/ 173673 h 396141"/>
                <a:gd name="connsiteX12" fmla="*/ 42659 w 97471"/>
                <a:gd name="connsiteY12" fmla="*/ 222469 h 396141"/>
                <a:gd name="connsiteX13" fmla="*/ 37535 w 97471"/>
                <a:gd name="connsiteY13" fmla="*/ 227592 h 396141"/>
                <a:gd name="connsiteX14" fmla="*/ 59 w 97471"/>
                <a:gd name="connsiteY14" fmla="*/ 227592 h 396141"/>
                <a:gd name="connsiteX15" fmla="*/ 59 w 97471"/>
                <a:gd name="connsiteY15" fmla="*/ 282346 h 396141"/>
                <a:gd name="connsiteX16" fmla="*/ 37535 w 97471"/>
                <a:gd name="connsiteY16" fmla="*/ 282346 h 396141"/>
                <a:gd name="connsiteX17" fmla="*/ 42659 w 97471"/>
                <a:gd name="connsiteY17" fmla="*/ 287470 h 396141"/>
                <a:gd name="connsiteX18" fmla="*/ 42659 w 97471"/>
                <a:gd name="connsiteY18" fmla="*/ 341389 h 396141"/>
                <a:gd name="connsiteX19" fmla="*/ 0 w 97471"/>
                <a:gd name="connsiteY19" fmla="*/ 341389 h 396141"/>
                <a:gd name="connsiteX20" fmla="*/ 0 w 97471"/>
                <a:gd name="connsiteY20" fmla="*/ 396142 h 396141"/>
                <a:gd name="connsiteX21" fmla="*/ 97412 w 97471"/>
                <a:gd name="connsiteY21" fmla="*/ 396142 h 396141"/>
                <a:gd name="connsiteX22" fmla="*/ 97412 w 97471"/>
                <a:gd name="connsiteY22" fmla="*/ 287648 h 396141"/>
                <a:gd name="connsiteX23" fmla="*/ 87701 w 97471"/>
                <a:gd name="connsiteY23" fmla="*/ 255118 h 396141"/>
                <a:gd name="connsiteX24" fmla="*/ 97412 w 97471"/>
                <a:gd name="connsiteY24" fmla="*/ 222588 h 396141"/>
                <a:gd name="connsiteX25" fmla="*/ 97412 w 97471"/>
                <a:gd name="connsiteY25" fmla="*/ 173792 h 396141"/>
                <a:gd name="connsiteX26" fmla="*/ 87701 w 97471"/>
                <a:gd name="connsiteY26" fmla="*/ 141262 h 396141"/>
                <a:gd name="connsiteX27" fmla="*/ 97412 w 97471"/>
                <a:gd name="connsiteY27" fmla="*/ 108732 h 396141"/>
                <a:gd name="connsiteX28" fmla="*/ 97412 w 97471"/>
                <a:gd name="connsiteY28" fmla="*/ 59937 h 3961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97471" h="396141">
                  <a:moveTo>
                    <a:pt x="97471" y="59937"/>
                  </a:moveTo>
                  <a:cubicBezTo>
                    <a:pt x="97471" y="26870"/>
                    <a:pt x="70601" y="0"/>
                    <a:pt x="37535" y="0"/>
                  </a:cubicBezTo>
                  <a:lnTo>
                    <a:pt x="59" y="0"/>
                  </a:lnTo>
                  <a:lnTo>
                    <a:pt x="59" y="54753"/>
                  </a:lnTo>
                  <a:lnTo>
                    <a:pt x="37535" y="54753"/>
                  </a:lnTo>
                  <a:cubicBezTo>
                    <a:pt x="40395" y="54753"/>
                    <a:pt x="42659" y="57077"/>
                    <a:pt x="42659" y="59877"/>
                  </a:cubicBezTo>
                  <a:lnTo>
                    <a:pt x="42659" y="108672"/>
                  </a:lnTo>
                  <a:cubicBezTo>
                    <a:pt x="42659" y="111532"/>
                    <a:pt x="40335" y="113796"/>
                    <a:pt x="37535" y="113796"/>
                  </a:cubicBezTo>
                  <a:lnTo>
                    <a:pt x="59" y="113796"/>
                  </a:lnTo>
                  <a:lnTo>
                    <a:pt x="59" y="168549"/>
                  </a:lnTo>
                  <a:lnTo>
                    <a:pt x="37535" y="168549"/>
                  </a:lnTo>
                  <a:cubicBezTo>
                    <a:pt x="40395" y="168549"/>
                    <a:pt x="42659" y="170873"/>
                    <a:pt x="42659" y="173673"/>
                  </a:cubicBezTo>
                  <a:lnTo>
                    <a:pt x="42659" y="222469"/>
                  </a:lnTo>
                  <a:cubicBezTo>
                    <a:pt x="42659" y="225328"/>
                    <a:pt x="40335" y="227592"/>
                    <a:pt x="37535" y="227592"/>
                  </a:cubicBezTo>
                  <a:lnTo>
                    <a:pt x="59" y="227592"/>
                  </a:lnTo>
                  <a:lnTo>
                    <a:pt x="59" y="282346"/>
                  </a:lnTo>
                  <a:lnTo>
                    <a:pt x="37535" y="282346"/>
                  </a:lnTo>
                  <a:cubicBezTo>
                    <a:pt x="40395" y="282346"/>
                    <a:pt x="42659" y="284669"/>
                    <a:pt x="42659" y="287470"/>
                  </a:cubicBezTo>
                  <a:lnTo>
                    <a:pt x="42659" y="341389"/>
                  </a:lnTo>
                  <a:lnTo>
                    <a:pt x="0" y="341389"/>
                  </a:lnTo>
                  <a:lnTo>
                    <a:pt x="0" y="396142"/>
                  </a:lnTo>
                  <a:lnTo>
                    <a:pt x="97412" y="396142"/>
                  </a:lnTo>
                  <a:lnTo>
                    <a:pt x="97412" y="287648"/>
                  </a:lnTo>
                  <a:cubicBezTo>
                    <a:pt x="97412" y="276030"/>
                    <a:pt x="94075" y="264829"/>
                    <a:pt x="87701" y="255118"/>
                  </a:cubicBezTo>
                  <a:cubicBezTo>
                    <a:pt x="94016" y="245466"/>
                    <a:pt x="97412" y="234265"/>
                    <a:pt x="97412" y="222588"/>
                  </a:cubicBezTo>
                  <a:lnTo>
                    <a:pt x="97412" y="173792"/>
                  </a:lnTo>
                  <a:cubicBezTo>
                    <a:pt x="97412" y="162175"/>
                    <a:pt x="94075" y="150974"/>
                    <a:pt x="87701" y="141262"/>
                  </a:cubicBezTo>
                  <a:cubicBezTo>
                    <a:pt x="94016" y="131610"/>
                    <a:pt x="97412" y="120410"/>
                    <a:pt x="97412" y="108732"/>
                  </a:cubicBezTo>
                  <a:lnTo>
                    <a:pt x="97412" y="59937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88" name="Forma libre: forma 87">
              <a:extLst>
                <a:ext uri="{FF2B5EF4-FFF2-40B4-BE49-F238E27FC236}">
                  <a16:creationId xmlns:a16="http://schemas.microsoft.com/office/drawing/2014/main" id="{286CD636-E32E-CDD9-3ABF-7C729E1047D9}"/>
                </a:ext>
              </a:extLst>
            </p:cNvPr>
            <p:cNvSpPr/>
            <p:nvPr/>
          </p:nvSpPr>
          <p:spPr>
            <a:xfrm>
              <a:off x="3658138" y="3249189"/>
              <a:ext cx="266616" cy="396380"/>
            </a:xfrm>
            <a:custGeom>
              <a:avLst/>
              <a:gdLst>
                <a:gd name="connsiteX0" fmla="*/ 59937 w 266616"/>
                <a:gd name="connsiteY0" fmla="*/ 54753 h 396380"/>
                <a:gd name="connsiteX1" fmla="*/ 266617 w 266616"/>
                <a:gd name="connsiteY1" fmla="*/ 54753 h 396380"/>
                <a:gd name="connsiteX2" fmla="*/ 266617 w 266616"/>
                <a:gd name="connsiteY2" fmla="*/ 0 h 396380"/>
                <a:gd name="connsiteX3" fmla="*/ 59937 w 266616"/>
                <a:gd name="connsiteY3" fmla="*/ 0 h 396380"/>
                <a:gd name="connsiteX4" fmla="*/ 0 w 266616"/>
                <a:gd name="connsiteY4" fmla="*/ 59937 h 396380"/>
                <a:gd name="connsiteX5" fmla="*/ 0 w 266616"/>
                <a:gd name="connsiteY5" fmla="*/ 108732 h 396380"/>
                <a:gd name="connsiteX6" fmla="*/ 9711 w 266616"/>
                <a:gd name="connsiteY6" fmla="*/ 141262 h 396380"/>
                <a:gd name="connsiteX7" fmla="*/ 0 w 266616"/>
                <a:gd name="connsiteY7" fmla="*/ 173792 h 396380"/>
                <a:gd name="connsiteX8" fmla="*/ 0 w 266616"/>
                <a:gd name="connsiteY8" fmla="*/ 222588 h 396380"/>
                <a:gd name="connsiteX9" fmla="*/ 9711 w 266616"/>
                <a:gd name="connsiteY9" fmla="*/ 255118 h 396380"/>
                <a:gd name="connsiteX10" fmla="*/ 0 w 266616"/>
                <a:gd name="connsiteY10" fmla="*/ 287648 h 396380"/>
                <a:gd name="connsiteX11" fmla="*/ 0 w 266616"/>
                <a:gd name="connsiteY11" fmla="*/ 396380 h 396380"/>
                <a:gd name="connsiteX12" fmla="*/ 266617 w 266616"/>
                <a:gd name="connsiteY12" fmla="*/ 396380 h 396380"/>
                <a:gd name="connsiteX13" fmla="*/ 266617 w 266616"/>
                <a:gd name="connsiteY13" fmla="*/ 341627 h 396380"/>
                <a:gd name="connsiteX14" fmla="*/ 54813 w 266616"/>
                <a:gd name="connsiteY14" fmla="*/ 341627 h 396380"/>
                <a:gd name="connsiteX15" fmla="*/ 54813 w 266616"/>
                <a:gd name="connsiteY15" fmla="*/ 287708 h 396380"/>
                <a:gd name="connsiteX16" fmla="*/ 58388 w 266616"/>
                <a:gd name="connsiteY16" fmla="*/ 282822 h 396380"/>
                <a:gd name="connsiteX17" fmla="*/ 59937 w 266616"/>
                <a:gd name="connsiteY17" fmla="*/ 282584 h 396380"/>
                <a:gd name="connsiteX18" fmla="*/ 266617 w 266616"/>
                <a:gd name="connsiteY18" fmla="*/ 282584 h 396380"/>
                <a:gd name="connsiteX19" fmla="*/ 266617 w 266616"/>
                <a:gd name="connsiteY19" fmla="*/ 227831 h 396380"/>
                <a:gd name="connsiteX20" fmla="*/ 59937 w 266616"/>
                <a:gd name="connsiteY20" fmla="*/ 227831 h 396380"/>
                <a:gd name="connsiteX21" fmla="*/ 54813 w 266616"/>
                <a:gd name="connsiteY21" fmla="*/ 222707 h 396380"/>
                <a:gd name="connsiteX22" fmla="*/ 54813 w 266616"/>
                <a:gd name="connsiteY22" fmla="*/ 173912 h 396380"/>
                <a:gd name="connsiteX23" fmla="*/ 59937 w 266616"/>
                <a:gd name="connsiteY23" fmla="*/ 168788 h 396380"/>
                <a:gd name="connsiteX24" fmla="*/ 266617 w 266616"/>
                <a:gd name="connsiteY24" fmla="*/ 168788 h 396380"/>
                <a:gd name="connsiteX25" fmla="*/ 266617 w 266616"/>
                <a:gd name="connsiteY25" fmla="*/ 114035 h 396380"/>
                <a:gd name="connsiteX26" fmla="*/ 59937 w 266616"/>
                <a:gd name="connsiteY26" fmla="*/ 114035 h 396380"/>
                <a:gd name="connsiteX27" fmla="*/ 54813 w 266616"/>
                <a:gd name="connsiteY27" fmla="*/ 108911 h 396380"/>
                <a:gd name="connsiteX28" fmla="*/ 54813 w 266616"/>
                <a:gd name="connsiteY28" fmla="*/ 60115 h 396380"/>
                <a:gd name="connsiteX29" fmla="*/ 59937 w 266616"/>
                <a:gd name="connsiteY29" fmla="*/ 54753 h 3963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</a:cxnLst>
              <a:rect l="l" t="t" r="r" b="b"/>
              <a:pathLst>
                <a:path w="266616" h="396380">
                  <a:moveTo>
                    <a:pt x="59937" y="54753"/>
                  </a:moveTo>
                  <a:lnTo>
                    <a:pt x="266617" y="54753"/>
                  </a:lnTo>
                  <a:lnTo>
                    <a:pt x="266617" y="0"/>
                  </a:lnTo>
                  <a:lnTo>
                    <a:pt x="59937" y="0"/>
                  </a:lnTo>
                  <a:cubicBezTo>
                    <a:pt x="26870" y="0"/>
                    <a:pt x="0" y="26870"/>
                    <a:pt x="0" y="59937"/>
                  </a:cubicBezTo>
                  <a:lnTo>
                    <a:pt x="0" y="108732"/>
                  </a:lnTo>
                  <a:cubicBezTo>
                    <a:pt x="0" y="120350"/>
                    <a:pt x="3336" y="131551"/>
                    <a:pt x="9711" y="141262"/>
                  </a:cubicBezTo>
                  <a:cubicBezTo>
                    <a:pt x="3396" y="150974"/>
                    <a:pt x="59" y="162175"/>
                    <a:pt x="0" y="173792"/>
                  </a:cubicBezTo>
                  <a:lnTo>
                    <a:pt x="0" y="222588"/>
                  </a:lnTo>
                  <a:cubicBezTo>
                    <a:pt x="0" y="234206"/>
                    <a:pt x="3336" y="245407"/>
                    <a:pt x="9711" y="255118"/>
                  </a:cubicBezTo>
                  <a:cubicBezTo>
                    <a:pt x="3396" y="264829"/>
                    <a:pt x="59" y="276030"/>
                    <a:pt x="0" y="287648"/>
                  </a:cubicBezTo>
                  <a:lnTo>
                    <a:pt x="0" y="396380"/>
                  </a:lnTo>
                  <a:lnTo>
                    <a:pt x="266617" y="396380"/>
                  </a:lnTo>
                  <a:lnTo>
                    <a:pt x="266617" y="341627"/>
                  </a:lnTo>
                  <a:lnTo>
                    <a:pt x="54813" y="341627"/>
                  </a:lnTo>
                  <a:lnTo>
                    <a:pt x="54813" y="287708"/>
                  </a:lnTo>
                  <a:cubicBezTo>
                    <a:pt x="54813" y="285503"/>
                    <a:pt x="56302" y="283478"/>
                    <a:pt x="58388" y="282822"/>
                  </a:cubicBezTo>
                  <a:cubicBezTo>
                    <a:pt x="58864" y="282644"/>
                    <a:pt x="59400" y="282584"/>
                    <a:pt x="59937" y="282584"/>
                  </a:cubicBezTo>
                  <a:lnTo>
                    <a:pt x="266617" y="282584"/>
                  </a:lnTo>
                  <a:lnTo>
                    <a:pt x="266617" y="227831"/>
                  </a:lnTo>
                  <a:lnTo>
                    <a:pt x="59937" y="227831"/>
                  </a:lnTo>
                  <a:cubicBezTo>
                    <a:pt x="57077" y="227831"/>
                    <a:pt x="54813" y="225507"/>
                    <a:pt x="54813" y="222707"/>
                  </a:cubicBezTo>
                  <a:lnTo>
                    <a:pt x="54813" y="173912"/>
                  </a:lnTo>
                  <a:cubicBezTo>
                    <a:pt x="54813" y="171052"/>
                    <a:pt x="57136" y="168788"/>
                    <a:pt x="59937" y="168788"/>
                  </a:cubicBezTo>
                  <a:lnTo>
                    <a:pt x="266617" y="168788"/>
                  </a:lnTo>
                  <a:lnTo>
                    <a:pt x="266617" y="114035"/>
                  </a:lnTo>
                  <a:lnTo>
                    <a:pt x="59937" y="114035"/>
                  </a:lnTo>
                  <a:cubicBezTo>
                    <a:pt x="57077" y="114035"/>
                    <a:pt x="54813" y="111711"/>
                    <a:pt x="54813" y="108911"/>
                  </a:cubicBezTo>
                  <a:lnTo>
                    <a:pt x="54813" y="60115"/>
                  </a:lnTo>
                  <a:cubicBezTo>
                    <a:pt x="54813" y="57077"/>
                    <a:pt x="57136" y="54753"/>
                    <a:pt x="59937" y="54753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89" name="Gráfico 2">
            <a:extLst>
              <a:ext uri="{FF2B5EF4-FFF2-40B4-BE49-F238E27FC236}">
                <a16:creationId xmlns:a16="http://schemas.microsoft.com/office/drawing/2014/main" id="{98188B7B-C234-609D-5045-92E85A203479}"/>
              </a:ext>
            </a:extLst>
          </p:cNvPr>
          <p:cNvGrpSpPr/>
          <p:nvPr/>
        </p:nvGrpSpPr>
        <p:grpSpPr>
          <a:xfrm>
            <a:off x="5506285" y="3214931"/>
            <a:ext cx="434808" cy="436357"/>
            <a:chOff x="5506285" y="3214931"/>
            <a:chExt cx="434808" cy="436357"/>
          </a:xfrm>
        </p:grpSpPr>
        <p:sp>
          <p:nvSpPr>
            <p:cNvPr id="90" name="Forma libre: forma 89">
              <a:extLst>
                <a:ext uri="{FF2B5EF4-FFF2-40B4-BE49-F238E27FC236}">
                  <a16:creationId xmlns:a16="http://schemas.microsoft.com/office/drawing/2014/main" id="{063C7789-60A8-C4FB-1D54-9F644E8581C5}"/>
                </a:ext>
              </a:extLst>
            </p:cNvPr>
            <p:cNvSpPr/>
            <p:nvPr/>
          </p:nvSpPr>
          <p:spPr>
            <a:xfrm>
              <a:off x="5506285" y="3214931"/>
              <a:ext cx="434808" cy="199947"/>
            </a:xfrm>
            <a:custGeom>
              <a:avLst/>
              <a:gdLst>
                <a:gd name="connsiteX0" fmla="*/ 159672 w 434808"/>
                <a:gd name="connsiteY0" fmla="*/ 65239 h 199947"/>
                <a:gd name="connsiteX1" fmla="*/ 118086 w 434808"/>
                <a:gd name="connsiteY1" fmla="*/ 199948 h 199947"/>
                <a:gd name="connsiteX2" fmla="*/ 172899 w 434808"/>
                <a:gd name="connsiteY2" fmla="*/ 199948 h 199947"/>
                <a:gd name="connsiteX3" fmla="*/ 217404 w 434808"/>
                <a:gd name="connsiteY3" fmla="*/ 74534 h 199947"/>
                <a:gd name="connsiteX4" fmla="*/ 261910 w 434808"/>
                <a:gd name="connsiteY4" fmla="*/ 199948 h 199947"/>
                <a:gd name="connsiteX5" fmla="*/ 316723 w 434808"/>
                <a:gd name="connsiteY5" fmla="*/ 199948 h 199947"/>
                <a:gd name="connsiteX6" fmla="*/ 275137 w 434808"/>
                <a:gd name="connsiteY6" fmla="*/ 65239 h 199947"/>
                <a:gd name="connsiteX7" fmla="*/ 379996 w 434808"/>
                <a:gd name="connsiteY7" fmla="*/ 199948 h 199947"/>
                <a:gd name="connsiteX8" fmla="*/ 434809 w 434808"/>
                <a:gd name="connsiteY8" fmla="*/ 199948 h 199947"/>
                <a:gd name="connsiteX9" fmla="*/ 217404 w 434808"/>
                <a:gd name="connsiteY9" fmla="*/ 0 h 199947"/>
                <a:gd name="connsiteX10" fmla="*/ 0 w 434808"/>
                <a:gd name="connsiteY10" fmla="*/ 199948 h 199947"/>
                <a:gd name="connsiteX11" fmla="*/ 54872 w 434808"/>
                <a:gd name="connsiteY11" fmla="*/ 199948 h 199947"/>
                <a:gd name="connsiteX12" fmla="*/ 159672 w 434808"/>
                <a:gd name="connsiteY12" fmla="*/ 65239 h 1999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4808" h="199947">
                  <a:moveTo>
                    <a:pt x="159672" y="65239"/>
                  </a:moveTo>
                  <a:cubicBezTo>
                    <a:pt x="136377" y="106706"/>
                    <a:pt x="122197" y="152582"/>
                    <a:pt x="118086" y="199948"/>
                  </a:cubicBezTo>
                  <a:lnTo>
                    <a:pt x="172899" y="199948"/>
                  </a:lnTo>
                  <a:cubicBezTo>
                    <a:pt x="178023" y="155323"/>
                    <a:pt x="193215" y="112426"/>
                    <a:pt x="217404" y="74534"/>
                  </a:cubicBezTo>
                  <a:cubicBezTo>
                    <a:pt x="241594" y="112426"/>
                    <a:pt x="256786" y="155323"/>
                    <a:pt x="261910" y="199948"/>
                  </a:cubicBezTo>
                  <a:lnTo>
                    <a:pt x="316723" y="199948"/>
                  </a:lnTo>
                  <a:cubicBezTo>
                    <a:pt x="312612" y="152582"/>
                    <a:pt x="298432" y="106647"/>
                    <a:pt x="275137" y="65239"/>
                  </a:cubicBezTo>
                  <a:cubicBezTo>
                    <a:pt x="332571" y="86986"/>
                    <a:pt x="373025" y="138998"/>
                    <a:pt x="379996" y="199948"/>
                  </a:cubicBezTo>
                  <a:lnTo>
                    <a:pt x="434809" y="199948"/>
                  </a:lnTo>
                  <a:cubicBezTo>
                    <a:pt x="425455" y="88058"/>
                    <a:pt x="331737" y="119"/>
                    <a:pt x="217404" y="0"/>
                  </a:cubicBezTo>
                  <a:cubicBezTo>
                    <a:pt x="103012" y="0"/>
                    <a:pt x="9235" y="87998"/>
                    <a:pt x="0" y="199948"/>
                  </a:cubicBezTo>
                  <a:lnTo>
                    <a:pt x="54872" y="199948"/>
                  </a:lnTo>
                  <a:cubicBezTo>
                    <a:pt x="61784" y="138998"/>
                    <a:pt x="102238" y="86986"/>
                    <a:pt x="159672" y="65239"/>
                  </a:cubicBez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91" name="Forma libre: forma 90">
              <a:extLst>
                <a:ext uri="{FF2B5EF4-FFF2-40B4-BE49-F238E27FC236}">
                  <a16:creationId xmlns:a16="http://schemas.microsoft.com/office/drawing/2014/main" id="{C4047AD0-94AF-C113-279D-24C42CB36FD1}"/>
                </a:ext>
              </a:extLst>
            </p:cNvPr>
            <p:cNvSpPr/>
            <p:nvPr/>
          </p:nvSpPr>
          <p:spPr>
            <a:xfrm>
              <a:off x="5508549" y="3469513"/>
              <a:ext cx="430280" cy="181776"/>
            </a:xfrm>
            <a:custGeom>
              <a:avLst/>
              <a:gdLst>
                <a:gd name="connsiteX0" fmla="*/ 272813 w 430280"/>
                <a:gd name="connsiteY0" fmla="*/ 116537 h 181776"/>
                <a:gd name="connsiteX1" fmla="*/ 312552 w 430280"/>
                <a:gd name="connsiteY1" fmla="*/ 0 h 181776"/>
                <a:gd name="connsiteX2" fmla="*/ 257203 w 430280"/>
                <a:gd name="connsiteY2" fmla="*/ 0 h 181776"/>
                <a:gd name="connsiteX3" fmla="*/ 215140 w 430280"/>
                <a:gd name="connsiteY3" fmla="*/ 107243 h 181776"/>
                <a:gd name="connsiteX4" fmla="*/ 173077 w 430280"/>
                <a:gd name="connsiteY4" fmla="*/ 0 h 181776"/>
                <a:gd name="connsiteX5" fmla="*/ 117728 w 430280"/>
                <a:gd name="connsiteY5" fmla="*/ 0 h 181776"/>
                <a:gd name="connsiteX6" fmla="*/ 157468 w 430280"/>
                <a:gd name="connsiteY6" fmla="*/ 116537 h 181776"/>
                <a:gd name="connsiteX7" fmla="*/ 55766 w 430280"/>
                <a:gd name="connsiteY7" fmla="*/ 0 h 181776"/>
                <a:gd name="connsiteX8" fmla="*/ 0 w 430280"/>
                <a:gd name="connsiteY8" fmla="*/ 0 h 181776"/>
                <a:gd name="connsiteX9" fmla="*/ 215140 w 430280"/>
                <a:gd name="connsiteY9" fmla="*/ 181776 h 181776"/>
                <a:gd name="connsiteX10" fmla="*/ 430281 w 430280"/>
                <a:gd name="connsiteY10" fmla="*/ 0 h 181776"/>
                <a:gd name="connsiteX11" fmla="*/ 374515 w 430280"/>
                <a:gd name="connsiteY11" fmla="*/ 0 h 181776"/>
                <a:gd name="connsiteX12" fmla="*/ 272813 w 430280"/>
                <a:gd name="connsiteY12" fmla="*/ 116537 h 1817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30280" h="181776">
                  <a:moveTo>
                    <a:pt x="272813" y="116537"/>
                  </a:moveTo>
                  <a:cubicBezTo>
                    <a:pt x="292951" y="80372"/>
                    <a:pt x="306416" y="40931"/>
                    <a:pt x="312552" y="0"/>
                  </a:cubicBezTo>
                  <a:lnTo>
                    <a:pt x="257203" y="0"/>
                  </a:lnTo>
                  <a:cubicBezTo>
                    <a:pt x="250054" y="38071"/>
                    <a:pt x="235755" y="74474"/>
                    <a:pt x="215140" y="107243"/>
                  </a:cubicBezTo>
                  <a:cubicBezTo>
                    <a:pt x="194466" y="74474"/>
                    <a:pt x="180227" y="38071"/>
                    <a:pt x="173077" y="0"/>
                  </a:cubicBezTo>
                  <a:lnTo>
                    <a:pt x="117728" y="0"/>
                  </a:lnTo>
                  <a:cubicBezTo>
                    <a:pt x="123865" y="40931"/>
                    <a:pt x="137270" y="80432"/>
                    <a:pt x="157468" y="116537"/>
                  </a:cubicBezTo>
                  <a:cubicBezTo>
                    <a:pt x="106229" y="97114"/>
                    <a:pt x="68099" y="53383"/>
                    <a:pt x="55766" y="0"/>
                  </a:cubicBezTo>
                  <a:lnTo>
                    <a:pt x="0" y="0"/>
                  </a:lnTo>
                  <a:cubicBezTo>
                    <a:pt x="17337" y="103191"/>
                    <a:pt x="107064" y="181776"/>
                    <a:pt x="215140" y="181776"/>
                  </a:cubicBezTo>
                  <a:cubicBezTo>
                    <a:pt x="323217" y="181776"/>
                    <a:pt x="413003" y="103132"/>
                    <a:pt x="430281" y="0"/>
                  </a:cubicBezTo>
                  <a:lnTo>
                    <a:pt x="374515" y="0"/>
                  </a:lnTo>
                  <a:cubicBezTo>
                    <a:pt x="362182" y="53383"/>
                    <a:pt x="324051" y="97114"/>
                    <a:pt x="272813" y="116537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24" name="Gráfico 2">
            <a:extLst>
              <a:ext uri="{FF2B5EF4-FFF2-40B4-BE49-F238E27FC236}">
                <a16:creationId xmlns:a16="http://schemas.microsoft.com/office/drawing/2014/main" id="{516705E4-23B1-25E3-A331-EBB32CB1D64D}"/>
              </a:ext>
            </a:extLst>
          </p:cNvPr>
          <p:cNvGrpSpPr/>
          <p:nvPr/>
        </p:nvGrpSpPr>
        <p:grpSpPr>
          <a:xfrm>
            <a:off x="9479264" y="3220472"/>
            <a:ext cx="425037" cy="424978"/>
            <a:chOff x="9479264" y="3220472"/>
            <a:chExt cx="425037" cy="424978"/>
          </a:xfrm>
        </p:grpSpPr>
        <p:sp>
          <p:nvSpPr>
            <p:cNvPr id="125" name="Forma libre: forma 124">
              <a:extLst>
                <a:ext uri="{FF2B5EF4-FFF2-40B4-BE49-F238E27FC236}">
                  <a16:creationId xmlns:a16="http://schemas.microsoft.com/office/drawing/2014/main" id="{4664EC9C-5BDB-1438-772A-80B70A9BC03F}"/>
                </a:ext>
              </a:extLst>
            </p:cNvPr>
            <p:cNvSpPr/>
            <p:nvPr/>
          </p:nvSpPr>
          <p:spPr>
            <a:xfrm>
              <a:off x="9479264" y="3255862"/>
              <a:ext cx="425037" cy="389588"/>
            </a:xfrm>
            <a:custGeom>
              <a:avLst/>
              <a:gdLst>
                <a:gd name="connsiteX0" fmla="*/ 239091 w 425037"/>
                <a:gd name="connsiteY0" fmla="*/ 301054 h 389588"/>
                <a:gd name="connsiteX1" fmla="*/ 239091 w 425037"/>
                <a:gd name="connsiteY1" fmla="*/ 336444 h 389588"/>
                <a:gd name="connsiteX2" fmla="*/ 309931 w 425037"/>
                <a:gd name="connsiteY2" fmla="*/ 336444 h 389588"/>
                <a:gd name="connsiteX3" fmla="*/ 309931 w 425037"/>
                <a:gd name="connsiteY3" fmla="*/ 389588 h 389588"/>
                <a:gd name="connsiteX4" fmla="*/ 115107 w 425037"/>
                <a:gd name="connsiteY4" fmla="*/ 389588 h 389588"/>
                <a:gd name="connsiteX5" fmla="*/ 115107 w 425037"/>
                <a:gd name="connsiteY5" fmla="*/ 336444 h 389588"/>
                <a:gd name="connsiteX6" fmla="*/ 185946 w 425037"/>
                <a:gd name="connsiteY6" fmla="*/ 336444 h 389588"/>
                <a:gd name="connsiteX7" fmla="*/ 185946 w 425037"/>
                <a:gd name="connsiteY7" fmla="*/ 301054 h 389588"/>
                <a:gd name="connsiteX8" fmla="*/ 0 w 425037"/>
                <a:gd name="connsiteY8" fmla="*/ 301054 h 389588"/>
                <a:gd name="connsiteX9" fmla="*/ 0 w 425037"/>
                <a:gd name="connsiteY9" fmla="*/ 53145 h 389588"/>
                <a:gd name="connsiteX10" fmla="*/ 53145 w 425037"/>
                <a:gd name="connsiteY10" fmla="*/ 0 h 389588"/>
                <a:gd name="connsiteX11" fmla="*/ 70840 w 425037"/>
                <a:gd name="connsiteY11" fmla="*/ 0 h 389588"/>
                <a:gd name="connsiteX12" fmla="*/ 70840 w 425037"/>
                <a:gd name="connsiteY12" fmla="*/ 53145 h 389588"/>
                <a:gd name="connsiteX13" fmla="*/ 53145 w 425037"/>
                <a:gd name="connsiteY13" fmla="*/ 53145 h 389588"/>
                <a:gd name="connsiteX14" fmla="*/ 53145 w 425037"/>
                <a:gd name="connsiteY14" fmla="*/ 247969 h 389588"/>
                <a:gd name="connsiteX15" fmla="*/ 371894 w 425037"/>
                <a:gd name="connsiteY15" fmla="*/ 247969 h 389588"/>
                <a:gd name="connsiteX16" fmla="*/ 371894 w 425037"/>
                <a:gd name="connsiteY16" fmla="*/ 53145 h 389588"/>
                <a:gd name="connsiteX17" fmla="*/ 354199 w 425037"/>
                <a:gd name="connsiteY17" fmla="*/ 53145 h 389588"/>
                <a:gd name="connsiteX18" fmla="*/ 354199 w 425037"/>
                <a:gd name="connsiteY18" fmla="*/ 0 h 389588"/>
                <a:gd name="connsiteX19" fmla="*/ 371894 w 425037"/>
                <a:gd name="connsiteY19" fmla="*/ 0 h 389588"/>
                <a:gd name="connsiteX20" fmla="*/ 425038 w 425037"/>
                <a:gd name="connsiteY20" fmla="*/ 53145 h 389588"/>
                <a:gd name="connsiteX21" fmla="*/ 425038 w 425037"/>
                <a:gd name="connsiteY21" fmla="*/ 301054 h 389588"/>
                <a:gd name="connsiteX22" fmla="*/ 239091 w 425037"/>
                <a:gd name="connsiteY22" fmla="*/ 301054 h 3895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425037" h="389588">
                  <a:moveTo>
                    <a:pt x="239091" y="301054"/>
                  </a:moveTo>
                  <a:lnTo>
                    <a:pt x="239091" y="336444"/>
                  </a:lnTo>
                  <a:lnTo>
                    <a:pt x="309931" y="336444"/>
                  </a:lnTo>
                  <a:lnTo>
                    <a:pt x="309931" y="389588"/>
                  </a:lnTo>
                  <a:lnTo>
                    <a:pt x="115107" y="389588"/>
                  </a:lnTo>
                  <a:lnTo>
                    <a:pt x="115107" y="336444"/>
                  </a:lnTo>
                  <a:lnTo>
                    <a:pt x="185946" y="336444"/>
                  </a:lnTo>
                  <a:lnTo>
                    <a:pt x="185946" y="301054"/>
                  </a:lnTo>
                  <a:lnTo>
                    <a:pt x="0" y="301054"/>
                  </a:lnTo>
                  <a:lnTo>
                    <a:pt x="0" y="53145"/>
                  </a:lnTo>
                  <a:cubicBezTo>
                    <a:pt x="0" y="23832"/>
                    <a:pt x="23832" y="0"/>
                    <a:pt x="53145" y="0"/>
                  </a:cubicBezTo>
                  <a:lnTo>
                    <a:pt x="70840" y="0"/>
                  </a:lnTo>
                  <a:lnTo>
                    <a:pt x="70840" y="53145"/>
                  </a:lnTo>
                  <a:lnTo>
                    <a:pt x="53145" y="53145"/>
                  </a:lnTo>
                  <a:lnTo>
                    <a:pt x="53145" y="247969"/>
                  </a:lnTo>
                  <a:lnTo>
                    <a:pt x="371894" y="247969"/>
                  </a:lnTo>
                  <a:lnTo>
                    <a:pt x="371894" y="53145"/>
                  </a:lnTo>
                  <a:lnTo>
                    <a:pt x="354199" y="53145"/>
                  </a:lnTo>
                  <a:lnTo>
                    <a:pt x="354199" y="0"/>
                  </a:lnTo>
                  <a:lnTo>
                    <a:pt x="371894" y="0"/>
                  </a:lnTo>
                  <a:cubicBezTo>
                    <a:pt x="401206" y="0"/>
                    <a:pt x="425038" y="23832"/>
                    <a:pt x="425038" y="53145"/>
                  </a:cubicBezTo>
                  <a:lnTo>
                    <a:pt x="425038" y="301054"/>
                  </a:lnTo>
                  <a:lnTo>
                    <a:pt x="239091" y="301054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6" name="Forma libre: forma 125">
              <a:extLst>
                <a:ext uri="{FF2B5EF4-FFF2-40B4-BE49-F238E27FC236}">
                  <a16:creationId xmlns:a16="http://schemas.microsoft.com/office/drawing/2014/main" id="{4FBDEE04-B94D-AC63-12D6-DFDF13E14822}"/>
                </a:ext>
              </a:extLst>
            </p:cNvPr>
            <p:cNvSpPr/>
            <p:nvPr/>
          </p:nvSpPr>
          <p:spPr>
            <a:xfrm>
              <a:off x="9586506" y="3220472"/>
              <a:ext cx="210671" cy="212578"/>
            </a:xfrm>
            <a:custGeom>
              <a:avLst/>
              <a:gdLst>
                <a:gd name="connsiteX0" fmla="*/ 184994 w 210671"/>
                <a:gd name="connsiteY0" fmla="*/ 106230 h 212578"/>
                <a:gd name="connsiteX1" fmla="*/ 183682 w 210671"/>
                <a:gd name="connsiteY1" fmla="*/ 91752 h 212578"/>
                <a:gd name="connsiteX2" fmla="*/ 210672 w 210671"/>
                <a:gd name="connsiteY2" fmla="*/ 76202 h 212578"/>
                <a:gd name="connsiteX3" fmla="*/ 184160 w 210671"/>
                <a:gd name="connsiteY3" fmla="*/ 30147 h 212578"/>
                <a:gd name="connsiteX4" fmla="*/ 157170 w 210671"/>
                <a:gd name="connsiteY4" fmla="*/ 45697 h 212578"/>
                <a:gd name="connsiteX5" fmla="*/ 131908 w 210671"/>
                <a:gd name="connsiteY5" fmla="*/ 31041 h 212578"/>
                <a:gd name="connsiteX6" fmla="*/ 131908 w 210671"/>
                <a:gd name="connsiteY6" fmla="*/ 0 h 212578"/>
                <a:gd name="connsiteX7" fmla="*/ 78764 w 210671"/>
                <a:gd name="connsiteY7" fmla="*/ 0 h 212578"/>
                <a:gd name="connsiteX8" fmla="*/ 78764 w 210671"/>
                <a:gd name="connsiteY8" fmla="*/ 31100 h 212578"/>
                <a:gd name="connsiteX9" fmla="*/ 53502 w 210671"/>
                <a:gd name="connsiteY9" fmla="*/ 45757 h 212578"/>
                <a:gd name="connsiteX10" fmla="*/ 26513 w 210671"/>
                <a:gd name="connsiteY10" fmla="*/ 30207 h 212578"/>
                <a:gd name="connsiteX11" fmla="*/ 0 w 210671"/>
                <a:gd name="connsiteY11" fmla="*/ 76261 h 212578"/>
                <a:gd name="connsiteX12" fmla="*/ 26990 w 210671"/>
                <a:gd name="connsiteY12" fmla="*/ 91812 h 212578"/>
                <a:gd name="connsiteX13" fmla="*/ 25679 w 210671"/>
                <a:gd name="connsiteY13" fmla="*/ 106289 h 212578"/>
                <a:gd name="connsiteX14" fmla="*/ 26990 w 210671"/>
                <a:gd name="connsiteY14" fmla="*/ 120767 h 212578"/>
                <a:gd name="connsiteX15" fmla="*/ 0 w 210671"/>
                <a:gd name="connsiteY15" fmla="*/ 136317 h 212578"/>
                <a:gd name="connsiteX16" fmla="*/ 26513 w 210671"/>
                <a:gd name="connsiteY16" fmla="*/ 182372 h 212578"/>
                <a:gd name="connsiteX17" fmla="*/ 53502 w 210671"/>
                <a:gd name="connsiteY17" fmla="*/ 166822 h 212578"/>
                <a:gd name="connsiteX18" fmla="*/ 78764 w 210671"/>
                <a:gd name="connsiteY18" fmla="*/ 181478 h 212578"/>
                <a:gd name="connsiteX19" fmla="*/ 78764 w 210671"/>
                <a:gd name="connsiteY19" fmla="*/ 212579 h 212578"/>
                <a:gd name="connsiteX20" fmla="*/ 131908 w 210671"/>
                <a:gd name="connsiteY20" fmla="*/ 212579 h 212578"/>
                <a:gd name="connsiteX21" fmla="*/ 131908 w 210671"/>
                <a:gd name="connsiteY21" fmla="*/ 181478 h 212578"/>
                <a:gd name="connsiteX22" fmla="*/ 157170 w 210671"/>
                <a:gd name="connsiteY22" fmla="*/ 166822 h 212578"/>
                <a:gd name="connsiteX23" fmla="*/ 184160 w 210671"/>
                <a:gd name="connsiteY23" fmla="*/ 182372 h 212578"/>
                <a:gd name="connsiteX24" fmla="*/ 210672 w 210671"/>
                <a:gd name="connsiteY24" fmla="*/ 136317 h 212578"/>
                <a:gd name="connsiteX25" fmla="*/ 183682 w 210671"/>
                <a:gd name="connsiteY25" fmla="*/ 120767 h 212578"/>
                <a:gd name="connsiteX26" fmla="*/ 184994 w 210671"/>
                <a:gd name="connsiteY26" fmla="*/ 106230 h 212578"/>
                <a:gd name="connsiteX27" fmla="*/ 105336 w 210671"/>
                <a:gd name="connsiteY27" fmla="*/ 132802 h 212578"/>
                <a:gd name="connsiteX28" fmla="*/ 78764 w 210671"/>
                <a:gd name="connsiteY28" fmla="*/ 106230 h 212578"/>
                <a:gd name="connsiteX29" fmla="*/ 105336 w 210671"/>
                <a:gd name="connsiteY29" fmla="*/ 79657 h 212578"/>
                <a:gd name="connsiteX30" fmla="*/ 131908 w 210671"/>
                <a:gd name="connsiteY30" fmla="*/ 106230 h 212578"/>
                <a:gd name="connsiteX31" fmla="*/ 105336 w 210671"/>
                <a:gd name="connsiteY31" fmla="*/ 132802 h 21257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10671" h="212578">
                  <a:moveTo>
                    <a:pt x="184994" y="106230"/>
                  </a:moveTo>
                  <a:cubicBezTo>
                    <a:pt x="184994" y="101285"/>
                    <a:pt x="184517" y="96459"/>
                    <a:pt x="183682" y="91752"/>
                  </a:cubicBezTo>
                  <a:lnTo>
                    <a:pt x="210672" y="76202"/>
                  </a:lnTo>
                  <a:lnTo>
                    <a:pt x="184160" y="30147"/>
                  </a:lnTo>
                  <a:lnTo>
                    <a:pt x="157170" y="45697"/>
                  </a:lnTo>
                  <a:cubicBezTo>
                    <a:pt x="149782" y="39382"/>
                    <a:pt x="141262" y="34377"/>
                    <a:pt x="131908" y="31041"/>
                  </a:cubicBezTo>
                  <a:lnTo>
                    <a:pt x="131908" y="0"/>
                  </a:lnTo>
                  <a:lnTo>
                    <a:pt x="78764" y="0"/>
                  </a:lnTo>
                  <a:lnTo>
                    <a:pt x="78764" y="31100"/>
                  </a:lnTo>
                  <a:cubicBezTo>
                    <a:pt x="69410" y="34437"/>
                    <a:pt x="60890" y="39382"/>
                    <a:pt x="53502" y="45757"/>
                  </a:cubicBezTo>
                  <a:lnTo>
                    <a:pt x="26513" y="30207"/>
                  </a:lnTo>
                  <a:lnTo>
                    <a:pt x="0" y="76261"/>
                  </a:lnTo>
                  <a:lnTo>
                    <a:pt x="26990" y="91812"/>
                  </a:lnTo>
                  <a:cubicBezTo>
                    <a:pt x="26096" y="96518"/>
                    <a:pt x="25679" y="101344"/>
                    <a:pt x="25679" y="106289"/>
                  </a:cubicBezTo>
                  <a:cubicBezTo>
                    <a:pt x="25679" y="111234"/>
                    <a:pt x="26155" y="116060"/>
                    <a:pt x="26990" y="120767"/>
                  </a:cubicBezTo>
                  <a:lnTo>
                    <a:pt x="0" y="136317"/>
                  </a:lnTo>
                  <a:cubicBezTo>
                    <a:pt x="0" y="136317"/>
                    <a:pt x="26513" y="182372"/>
                    <a:pt x="26513" y="182372"/>
                  </a:cubicBezTo>
                  <a:lnTo>
                    <a:pt x="53502" y="166822"/>
                  </a:lnTo>
                  <a:cubicBezTo>
                    <a:pt x="60890" y="173137"/>
                    <a:pt x="69410" y="178142"/>
                    <a:pt x="78764" y="181478"/>
                  </a:cubicBezTo>
                  <a:lnTo>
                    <a:pt x="78764" y="212579"/>
                  </a:lnTo>
                  <a:lnTo>
                    <a:pt x="131908" y="212579"/>
                  </a:lnTo>
                  <a:lnTo>
                    <a:pt x="131908" y="181478"/>
                  </a:lnTo>
                  <a:cubicBezTo>
                    <a:pt x="141262" y="178142"/>
                    <a:pt x="149782" y="173197"/>
                    <a:pt x="157170" y="166822"/>
                  </a:cubicBezTo>
                  <a:lnTo>
                    <a:pt x="184160" y="182372"/>
                  </a:lnTo>
                  <a:lnTo>
                    <a:pt x="210672" y="136317"/>
                  </a:lnTo>
                  <a:lnTo>
                    <a:pt x="183682" y="120767"/>
                  </a:lnTo>
                  <a:cubicBezTo>
                    <a:pt x="184517" y="116060"/>
                    <a:pt x="184994" y="111175"/>
                    <a:pt x="184994" y="106230"/>
                  </a:cubicBezTo>
                  <a:close/>
                  <a:moveTo>
                    <a:pt x="105336" y="132802"/>
                  </a:moveTo>
                  <a:cubicBezTo>
                    <a:pt x="90679" y="132802"/>
                    <a:pt x="78764" y="120886"/>
                    <a:pt x="78764" y="106230"/>
                  </a:cubicBezTo>
                  <a:cubicBezTo>
                    <a:pt x="78764" y="91573"/>
                    <a:pt x="90679" y="79657"/>
                    <a:pt x="105336" y="79657"/>
                  </a:cubicBezTo>
                  <a:cubicBezTo>
                    <a:pt x="119993" y="79657"/>
                    <a:pt x="131908" y="91573"/>
                    <a:pt x="131908" y="106230"/>
                  </a:cubicBezTo>
                  <a:cubicBezTo>
                    <a:pt x="131908" y="120886"/>
                    <a:pt x="119933" y="132802"/>
                    <a:pt x="105336" y="132802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27" name="Gráfico 2">
            <a:extLst>
              <a:ext uri="{FF2B5EF4-FFF2-40B4-BE49-F238E27FC236}">
                <a16:creationId xmlns:a16="http://schemas.microsoft.com/office/drawing/2014/main" id="{4E28AFE8-6139-5123-1020-CFE3E5078785}"/>
              </a:ext>
            </a:extLst>
          </p:cNvPr>
          <p:cNvGrpSpPr/>
          <p:nvPr/>
        </p:nvGrpSpPr>
        <p:grpSpPr>
          <a:xfrm>
            <a:off x="7472398" y="3251274"/>
            <a:ext cx="430042" cy="394235"/>
            <a:chOff x="7472398" y="3251274"/>
            <a:chExt cx="430042" cy="394235"/>
          </a:xfrm>
        </p:grpSpPr>
        <p:sp>
          <p:nvSpPr>
            <p:cNvPr id="128" name="Forma libre: forma 127">
              <a:extLst>
                <a:ext uri="{FF2B5EF4-FFF2-40B4-BE49-F238E27FC236}">
                  <a16:creationId xmlns:a16="http://schemas.microsoft.com/office/drawing/2014/main" id="{7E47B32E-22BE-FDDD-2DE9-4FDB1DDC6DF3}"/>
                </a:ext>
              </a:extLst>
            </p:cNvPr>
            <p:cNvSpPr/>
            <p:nvPr/>
          </p:nvSpPr>
          <p:spPr>
            <a:xfrm>
              <a:off x="7472398" y="3412555"/>
              <a:ext cx="149901" cy="232954"/>
            </a:xfrm>
            <a:custGeom>
              <a:avLst/>
              <a:gdLst>
                <a:gd name="connsiteX0" fmla="*/ 89607 w 149901"/>
                <a:gd name="connsiteY0" fmla="*/ 0 h 232954"/>
                <a:gd name="connsiteX1" fmla="*/ 149901 w 149901"/>
                <a:gd name="connsiteY1" fmla="*/ 0 h 232954"/>
                <a:gd name="connsiteX2" fmla="*/ 149901 w 149901"/>
                <a:gd name="connsiteY2" fmla="*/ 53740 h 232954"/>
                <a:gd name="connsiteX3" fmla="*/ 89607 w 149901"/>
                <a:gd name="connsiteY3" fmla="*/ 53740 h 232954"/>
                <a:gd name="connsiteX4" fmla="*/ 80610 w 149901"/>
                <a:gd name="connsiteY4" fmla="*/ 62737 h 232954"/>
                <a:gd name="connsiteX5" fmla="*/ 80610 w 149901"/>
                <a:gd name="connsiteY5" fmla="*/ 125474 h 232954"/>
                <a:gd name="connsiteX6" fmla="*/ 107481 w 149901"/>
                <a:gd name="connsiteY6" fmla="*/ 125474 h 232954"/>
                <a:gd name="connsiteX7" fmla="*/ 107481 w 149901"/>
                <a:gd name="connsiteY7" fmla="*/ 232955 h 232954"/>
                <a:gd name="connsiteX8" fmla="*/ 0 w 149901"/>
                <a:gd name="connsiteY8" fmla="*/ 232955 h 232954"/>
                <a:gd name="connsiteX9" fmla="*/ 0 w 149901"/>
                <a:gd name="connsiteY9" fmla="*/ 125414 h 232954"/>
                <a:gd name="connsiteX10" fmla="*/ 26870 w 149901"/>
                <a:gd name="connsiteY10" fmla="*/ 125414 h 232954"/>
                <a:gd name="connsiteX11" fmla="*/ 26870 w 149901"/>
                <a:gd name="connsiteY11" fmla="*/ 62737 h 232954"/>
                <a:gd name="connsiteX12" fmla="*/ 89607 w 149901"/>
                <a:gd name="connsiteY12" fmla="*/ 0 h 2329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901" h="232954">
                  <a:moveTo>
                    <a:pt x="89607" y="0"/>
                  </a:moveTo>
                  <a:lnTo>
                    <a:pt x="149901" y="0"/>
                  </a:lnTo>
                  <a:lnTo>
                    <a:pt x="149901" y="53740"/>
                  </a:lnTo>
                  <a:lnTo>
                    <a:pt x="89607" y="53740"/>
                  </a:lnTo>
                  <a:cubicBezTo>
                    <a:pt x="84602" y="53740"/>
                    <a:pt x="80610" y="57673"/>
                    <a:pt x="80610" y="62737"/>
                  </a:cubicBezTo>
                  <a:lnTo>
                    <a:pt x="80610" y="125474"/>
                  </a:lnTo>
                  <a:lnTo>
                    <a:pt x="107481" y="125474"/>
                  </a:lnTo>
                  <a:lnTo>
                    <a:pt x="107481" y="232955"/>
                  </a:lnTo>
                  <a:lnTo>
                    <a:pt x="0" y="232955"/>
                  </a:lnTo>
                  <a:lnTo>
                    <a:pt x="0" y="125414"/>
                  </a:lnTo>
                  <a:lnTo>
                    <a:pt x="26870" y="125414"/>
                  </a:lnTo>
                  <a:lnTo>
                    <a:pt x="26870" y="62737"/>
                  </a:lnTo>
                  <a:cubicBezTo>
                    <a:pt x="26930" y="28121"/>
                    <a:pt x="55051" y="0"/>
                    <a:pt x="89607" y="0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29" name="Forma libre: forma 128">
              <a:extLst>
                <a:ext uri="{FF2B5EF4-FFF2-40B4-BE49-F238E27FC236}">
                  <a16:creationId xmlns:a16="http://schemas.microsoft.com/office/drawing/2014/main" id="{C1583668-36E5-9620-93AB-4D1D97ABC470}"/>
                </a:ext>
              </a:extLst>
            </p:cNvPr>
            <p:cNvSpPr/>
            <p:nvPr/>
          </p:nvSpPr>
          <p:spPr>
            <a:xfrm>
              <a:off x="7633679" y="3251274"/>
              <a:ext cx="107540" cy="394175"/>
            </a:xfrm>
            <a:custGeom>
              <a:avLst/>
              <a:gdLst>
                <a:gd name="connsiteX0" fmla="*/ 0 w 107540"/>
                <a:gd name="connsiteY0" fmla="*/ 0 h 394175"/>
                <a:gd name="connsiteX1" fmla="*/ 107540 w 107540"/>
                <a:gd name="connsiteY1" fmla="*/ 0 h 394175"/>
                <a:gd name="connsiteX2" fmla="*/ 107540 w 107540"/>
                <a:gd name="connsiteY2" fmla="*/ 107540 h 394175"/>
                <a:gd name="connsiteX3" fmla="*/ 80670 w 107540"/>
                <a:gd name="connsiteY3" fmla="*/ 107540 h 394175"/>
                <a:gd name="connsiteX4" fmla="*/ 80670 w 107540"/>
                <a:gd name="connsiteY4" fmla="*/ 286695 h 394175"/>
                <a:gd name="connsiteX5" fmla="*/ 107540 w 107540"/>
                <a:gd name="connsiteY5" fmla="*/ 286695 h 394175"/>
                <a:gd name="connsiteX6" fmla="*/ 107540 w 107540"/>
                <a:gd name="connsiteY6" fmla="*/ 394176 h 394175"/>
                <a:gd name="connsiteX7" fmla="*/ 0 w 107540"/>
                <a:gd name="connsiteY7" fmla="*/ 394176 h 394175"/>
                <a:gd name="connsiteX8" fmla="*/ 0 w 107540"/>
                <a:gd name="connsiteY8" fmla="*/ 286695 h 394175"/>
                <a:gd name="connsiteX9" fmla="*/ 26870 w 107540"/>
                <a:gd name="connsiteY9" fmla="*/ 286695 h 394175"/>
                <a:gd name="connsiteX10" fmla="*/ 26870 w 107540"/>
                <a:gd name="connsiteY10" fmla="*/ 107540 h 394175"/>
                <a:gd name="connsiteX11" fmla="*/ 0 w 107540"/>
                <a:gd name="connsiteY11" fmla="*/ 107540 h 3941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107540" h="394175">
                  <a:moveTo>
                    <a:pt x="0" y="0"/>
                  </a:moveTo>
                  <a:lnTo>
                    <a:pt x="107540" y="0"/>
                  </a:lnTo>
                  <a:lnTo>
                    <a:pt x="107540" y="107540"/>
                  </a:lnTo>
                  <a:lnTo>
                    <a:pt x="80670" y="107540"/>
                  </a:lnTo>
                  <a:lnTo>
                    <a:pt x="80670" y="286695"/>
                  </a:lnTo>
                  <a:lnTo>
                    <a:pt x="107540" y="286695"/>
                  </a:lnTo>
                  <a:lnTo>
                    <a:pt x="107540" y="394176"/>
                  </a:lnTo>
                  <a:lnTo>
                    <a:pt x="0" y="394176"/>
                  </a:lnTo>
                  <a:lnTo>
                    <a:pt x="0" y="286695"/>
                  </a:lnTo>
                  <a:lnTo>
                    <a:pt x="26870" y="286695"/>
                  </a:lnTo>
                  <a:lnTo>
                    <a:pt x="26870" y="107540"/>
                  </a:lnTo>
                  <a:lnTo>
                    <a:pt x="0" y="107540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0" name="Forma libre: forma 129">
              <a:extLst>
                <a:ext uri="{FF2B5EF4-FFF2-40B4-BE49-F238E27FC236}">
                  <a16:creationId xmlns:a16="http://schemas.microsoft.com/office/drawing/2014/main" id="{8B114915-F8A6-777A-DE2B-274795F52E70}"/>
                </a:ext>
              </a:extLst>
            </p:cNvPr>
            <p:cNvSpPr/>
            <p:nvPr/>
          </p:nvSpPr>
          <p:spPr>
            <a:xfrm>
              <a:off x="7752599" y="3412555"/>
              <a:ext cx="149841" cy="232895"/>
            </a:xfrm>
            <a:custGeom>
              <a:avLst/>
              <a:gdLst>
                <a:gd name="connsiteX0" fmla="*/ 149841 w 149841"/>
                <a:gd name="connsiteY0" fmla="*/ 125414 h 232895"/>
                <a:gd name="connsiteX1" fmla="*/ 149841 w 149841"/>
                <a:gd name="connsiteY1" fmla="*/ 232895 h 232895"/>
                <a:gd name="connsiteX2" fmla="*/ 42361 w 149841"/>
                <a:gd name="connsiteY2" fmla="*/ 232895 h 232895"/>
                <a:gd name="connsiteX3" fmla="*/ 42361 w 149841"/>
                <a:gd name="connsiteY3" fmla="*/ 125414 h 232895"/>
                <a:gd name="connsiteX4" fmla="*/ 69231 w 149841"/>
                <a:gd name="connsiteY4" fmla="*/ 125414 h 232895"/>
                <a:gd name="connsiteX5" fmla="*/ 69231 w 149841"/>
                <a:gd name="connsiteY5" fmla="*/ 62737 h 232895"/>
                <a:gd name="connsiteX6" fmla="*/ 60294 w 149841"/>
                <a:gd name="connsiteY6" fmla="*/ 53740 h 232895"/>
                <a:gd name="connsiteX7" fmla="*/ 0 w 149841"/>
                <a:gd name="connsiteY7" fmla="*/ 53740 h 232895"/>
                <a:gd name="connsiteX8" fmla="*/ 0 w 149841"/>
                <a:gd name="connsiteY8" fmla="*/ 0 h 232895"/>
                <a:gd name="connsiteX9" fmla="*/ 60294 w 149841"/>
                <a:gd name="connsiteY9" fmla="*/ 0 h 232895"/>
                <a:gd name="connsiteX10" fmla="*/ 123031 w 149841"/>
                <a:gd name="connsiteY10" fmla="*/ 62737 h 232895"/>
                <a:gd name="connsiteX11" fmla="*/ 123031 w 149841"/>
                <a:gd name="connsiteY11" fmla="*/ 125474 h 232895"/>
                <a:gd name="connsiteX12" fmla="*/ 149841 w 149841"/>
                <a:gd name="connsiteY12" fmla="*/ 125474 h 23289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149841" h="232895">
                  <a:moveTo>
                    <a:pt x="149841" y="125414"/>
                  </a:moveTo>
                  <a:lnTo>
                    <a:pt x="149841" y="232895"/>
                  </a:lnTo>
                  <a:lnTo>
                    <a:pt x="42361" y="232895"/>
                  </a:lnTo>
                  <a:lnTo>
                    <a:pt x="42361" y="125414"/>
                  </a:lnTo>
                  <a:lnTo>
                    <a:pt x="69231" y="125414"/>
                  </a:lnTo>
                  <a:lnTo>
                    <a:pt x="69231" y="62737"/>
                  </a:lnTo>
                  <a:cubicBezTo>
                    <a:pt x="69231" y="57732"/>
                    <a:pt x="65299" y="53740"/>
                    <a:pt x="60294" y="53740"/>
                  </a:cubicBezTo>
                  <a:lnTo>
                    <a:pt x="0" y="53740"/>
                  </a:lnTo>
                  <a:lnTo>
                    <a:pt x="0" y="0"/>
                  </a:lnTo>
                  <a:lnTo>
                    <a:pt x="60294" y="0"/>
                  </a:lnTo>
                  <a:cubicBezTo>
                    <a:pt x="94850" y="0"/>
                    <a:pt x="123031" y="28121"/>
                    <a:pt x="123031" y="62737"/>
                  </a:cubicBezTo>
                  <a:lnTo>
                    <a:pt x="123031" y="125474"/>
                  </a:lnTo>
                  <a:lnTo>
                    <a:pt x="149841" y="125474"/>
                  </a:ln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131" name="Gráfico 2">
            <a:extLst>
              <a:ext uri="{FF2B5EF4-FFF2-40B4-BE49-F238E27FC236}">
                <a16:creationId xmlns:a16="http://schemas.microsoft.com/office/drawing/2014/main" id="{0F9B9CE5-1784-EF42-352C-12E56C94323A}"/>
              </a:ext>
            </a:extLst>
          </p:cNvPr>
          <p:cNvGrpSpPr/>
          <p:nvPr/>
        </p:nvGrpSpPr>
        <p:grpSpPr>
          <a:xfrm>
            <a:off x="6809222" y="3250023"/>
            <a:ext cx="431353" cy="431369"/>
            <a:chOff x="6809222" y="3250023"/>
            <a:chExt cx="431353" cy="431369"/>
          </a:xfrm>
        </p:grpSpPr>
        <p:sp>
          <p:nvSpPr>
            <p:cNvPr id="132" name="Forma libre: forma 131">
              <a:extLst>
                <a:ext uri="{FF2B5EF4-FFF2-40B4-BE49-F238E27FC236}">
                  <a16:creationId xmlns:a16="http://schemas.microsoft.com/office/drawing/2014/main" id="{851BB82F-230B-8CD1-A891-3CE85317EBD3}"/>
                </a:ext>
              </a:extLst>
            </p:cNvPr>
            <p:cNvSpPr/>
            <p:nvPr/>
          </p:nvSpPr>
          <p:spPr>
            <a:xfrm>
              <a:off x="6809222" y="3411483"/>
              <a:ext cx="431353" cy="269909"/>
            </a:xfrm>
            <a:custGeom>
              <a:avLst/>
              <a:gdLst>
                <a:gd name="connsiteX0" fmla="*/ 272336 w 431353"/>
                <a:gd name="connsiteY0" fmla="*/ 180048 h 269909"/>
                <a:gd name="connsiteX1" fmla="*/ 242666 w 431353"/>
                <a:gd name="connsiteY1" fmla="*/ 150378 h 269909"/>
                <a:gd name="connsiteX2" fmla="*/ 242666 w 431353"/>
                <a:gd name="connsiteY2" fmla="*/ 0 h 269909"/>
                <a:gd name="connsiteX3" fmla="*/ 188747 w 431353"/>
                <a:gd name="connsiteY3" fmla="*/ 0 h 269909"/>
                <a:gd name="connsiteX4" fmla="*/ 188747 w 431353"/>
                <a:gd name="connsiteY4" fmla="*/ 150378 h 269909"/>
                <a:gd name="connsiteX5" fmla="*/ 159076 w 431353"/>
                <a:gd name="connsiteY5" fmla="*/ 180048 h 269909"/>
                <a:gd name="connsiteX6" fmla="*/ 0 w 431353"/>
                <a:gd name="connsiteY6" fmla="*/ 180048 h 269909"/>
                <a:gd name="connsiteX7" fmla="*/ 0 w 431353"/>
                <a:gd name="connsiteY7" fmla="*/ 233967 h 269909"/>
                <a:gd name="connsiteX8" fmla="*/ 159076 w 431353"/>
                <a:gd name="connsiteY8" fmla="*/ 233967 h 269909"/>
                <a:gd name="connsiteX9" fmla="*/ 242308 w 431353"/>
                <a:gd name="connsiteY9" fmla="*/ 263936 h 269909"/>
                <a:gd name="connsiteX10" fmla="*/ 272277 w 431353"/>
                <a:gd name="connsiteY10" fmla="*/ 233967 h 269909"/>
                <a:gd name="connsiteX11" fmla="*/ 431353 w 431353"/>
                <a:gd name="connsiteY11" fmla="*/ 233967 h 269909"/>
                <a:gd name="connsiteX12" fmla="*/ 431353 w 431353"/>
                <a:gd name="connsiteY12" fmla="*/ 180048 h 269909"/>
                <a:gd name="connsiteX13" fmla="*/ 272336 w 431353"/>
                <a:gd name="connsiteY13" fmla="*/ 180048 h 2699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31353" h="269909">
                  <a:moveTo>
                    <a:pt x="272336" y="180048"/>
                  </a:moveTo>
                  <a:cubicBezTo>
                    <a:pt x="266140" y="167060"/>
                    <a:pt x="255654" y="156574"/>
                    <a:pt x="242666" y="150378"/>
                  </a:cubicBezTo>
                  <a:lnTo>
                    <a:pt x="242666" y="0"/>
                  </a:lnTo>
                  <a:lnTo>
                    <a:pt x="188747" y="0"/>
                  </a:lnTo>
                  <a:lnTo>
                    <a:pt x="188747" y="150378"/>
                  </a:lnTo>
                  <a:cubicBezTo>
                    <a:pt x="175759" y="156574"/>
                    <a:pt x="165273" y="167060"/>
                    <a:pt x="159076" y="180048"/>
                  </a:cubicBezTo>
                  <a:lnTo>
                    <a:pt x="0" y="180048"/>
                  </a:lnTo>
                  <a:lnTo>
                    <a:pt x="0" y="233967"/>
                  </a:lnTo>
                  <a:lnTo>
                    <a:pt x="159076" y="233967"/>
                  </a:lnTo>
                  <a:cubicBezTo>
                    <a:pt x="173792" y="265247"/>
                    <a:pt x="211029" y="278652"/>
                    <a:pt x="242308" y="263936"/>
                  </a:cubicBezTo>
                  <a:cubicBezTo>
                    <a:pt x="255476" y="257740"/>
                    <a:pt x="266081" y="247134"/>
                    <a:pt x="272277" y="233967"/>
                  </a:cubicBezTo>
                  <a:lnTo>
                    <a:pt x="431353" y="233967"/>
                  </a:lnTo>
                  <a:lnTo>
                    <a:pt x="431353" y="180048"/>
                  </a:lnTo>
                  <a:lnTo>
                    <a:pt x="272336" y="180048"/>
                  </a:lnTo>
                  <a:close/>
                </a:path>
              </a:pathLst>
            </a:custGeom>
            <a:solidFill>
              <a:schemeClr val="accent1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  <p:sp>
          <p:nvSpPr>
            <p:cNvPr id="133" name="Forma libre: forma 132">
              <a:extLst>
                <a:ext uri="{FF2B5EF4-FFF2-40B4-BE49-F238E27FC236}">
                  <a16:creationId xmlns:a16="http://schemas.microsoft.com/office/drawing/2014/main" id="{D07ED5C9-81EB-1844-E3EF-B40F023D9721}"/>
                </a:ext>
              </a:extLst>
            </p:cNvPr>
            <p:cNvSpPr/>
            <p:nvPr/>
          </p:nvSpPr>
          <p:spPr>
            <a:xfrm>
              <a:off x="6845029" y="3250023"/>
              <a:ext cx="359560" cy="251662"/>
            </a:xfrm>
            <a:custGeom>
              <a:avLst/>
              <a:gdLst>
                <a:gd name="connsiteX0" fmla="*/ 54038 w 359560"/>
                <a:gd name="connsiteY0" fmla="*/ 251662 h 251662"/>
                <a:gd name="connsiteX1" fmla="*/ 122793 w 359560"/>
                <a:gd name="connsiteY1" fmla="*/ 251662 h 251662"/>
                <a:gd name="connsiteX2" fmla="*/ 122793 w 359560"/>
                <a:gd name="connsiteY2" fmla="*/ 161757 h 251662"/>
                <a:gd name="connsiteX3" fmla="*/ 71972 w 359560"/>
                <a:gd name="connsiteY3" fmla="*/ 161757 h 251662"/>
                <a:gd name="connsiteX4" fmla="*/ 71972 w 359560"/>
                <a:gd name="connsiteY4" fmla="*/ 62916 h 251662"/>
                <a:gd name="connsiteX5" fmla="*/ 80968 w 359560"/>
                <a:gd name="connsiteY5" fmla="*/ 53919 h 251662"/>
                <a:gd name="connsiteX6" fmla="*/ 278712 w 359560"/>
                <a:gd name="connsiteY6" fmla="*/ 53919 h 251662"/>
                <a:gd name="connsiteX7" fmla="*/ 287708 w 359560"/>
                <a:gd name="connsiteY7" fmla="*/ 62916 h 251662"/>
                <a:gd name="connsiteX8" fmla="*/ 287708 w 359560"/>
                <a:gd name="connsiteY8" fmla="*/ 161757 h 251662"/>
                <a:gd name="connsiteX9" fmla="*/ 236887 w 359560"/>
                <a:gd name="connsiteY9" fmla="*/ 161757 h 251662"/>
                <a:gd name="connsiteX10" fmla="*/ 236887 w 359560"/>
                <a:gd name="connsiteY10" fmla="*/ 251662 h 251662"/>
                <a:gd name="connsiteX11" fmla="*/ 305642 w 359560"/>
                <a:gd name="connsiteY11" fmla="*/ 251662 h 251662"/>
                <a:gd name="connsiteX12" fmla="*/ 359561 w 359560"/>
                <a:gd name="connsiteY12" fmla="*/ 197743 h 251662"/>
                <a:gd name="connsiteX13" fmla="*/ 359561 w 359560"/>
                <a:gd name="connsiteY13" fmla="*/ 161817 h 251662"/>
                <a:gd name="connsiteX14" fmla="*/ 341568 w 359560"/>
                <a:gd name="connsiteY14" fmla="*/ 161817 h 251662"/>
                <a:gd name="connsiteX15" fmla="*/ 341568 w 359560"/>
                <a:gd name="connsiteY15" fmla="*/ 62916 h 251662"/>
                <a:gd name="connsiteX16" fmla="*/ 278652 w 359560"/>
                <a:gd name="connsiteY16" fmla="*/ 0 h 251662"/>
                <a:gd name="connsiteX17" fmla="*/ 80909 w 359560"/>
                <a:gd name="connsiteY17" fmla="*/ 0 h 251662"/>
                <a:gd name="connsiteX18" fmla="*/ 17993 w 359560"/>
                <a:gd name="connsiteY18" fmla="*/ 62916 h 251662"/>
                <a:gd name="connsiteX19" fmla="*/ 17993 w 359560"/>
                <a:gd name="connsiteY19" fmla="*/ 161757 h 251662"/>
                <a:gd name="connsiteX20" fmla="*/ 0 w 359560"/>
                <a:gd name="connsiteY20" fmla="*/ 161757 h 251662"/>
                <a:gd name="connsiteX21" fmla="*/ 0 w 359560"/>
                <a:gd name="connsiteY21" fmla="*/ 197684 h 251662"/>
                <a:gd name="connsiteX22" fmla="*/ 54038 w 359560"/>
                <a:gd name="connsiteY22" fmla="*/ 251662 h 25166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359560" h="251662">
                  <a:moveTo>
                    <a:pt x="54038" y="251662"/>
                  </a:moveTo>
                  <a:lnTo>
                    <a:pt x="122793" y="251662"/>
                  </a:lnTo>
                  <a:lnTo>
                    <a:pt x="122793" y="161757"/>
                  </a:lnTo>
                  <a:lnTo>
                    <a:pt x="71972" y="161757"/>
                  </a:lnTo>
                  <a:lnTo>
                    <a:pt x="71972" y="62916"/>
                  </a:lnTo>
                  <a:cubicBezTo>
                    <a:pt x="71972" y="57971"/>
                    <a:pt x="75963" y="53919"/>
                    <a:pt x="80968" y="53919"/>
                  </a:cubicBezTo>
                  <a:lnTo>
                    <a:pt x="278712" y="53919"/>
                  </a:lnTo>
                  <a:cubicBezTo>
                    <a:pt x="283657" y="53919"/>
                    <a:pt x="287708" y="57911"/>
                    <a:pt x="287708" y="62916"/>
                  </a:cubicBezTo>
                  <a:lnTo>
                    <a:pt x="287708" y="161757"/>
                  </a:lnTo>
                  <a:lnTo>
                    <a:pt x="236887" y="161757"/>
                  </a:lnTo>
                  <a:lnTo>
                    <a:pt x="236887" y="251662"/>
                  </a:lnTo>
                  <a:lnTo>
                    <a:pt x="305642" y="251662"/>
                  </a:lnTo>
                  <a:cubicBezTo>
                    <a:pt x="335431" y="251662"/>
                    <a:pt x="359561" y="227533"/>
                    <a:pt x="359561" y="197743"/>
                  </a:cubicBezTo>
                  <a:lnTo>
                    <a:pt x="359561" y="161817"/>
                  </a:lnTo>
                  <a:lnTo>
                    <a:pt x="341568" y="161817"/>
                  </a:lnTo>
                  <a:lnTo>
                    <a:pt x="341568" y="62916"/>
                  </a:lnTo>
                  <a:cubicBezTo>
                    <a:pt x="341568" y="28181"/>
                    <a:pt x="313387" y="0"/>
                    <a:pt x="278652" y="0"/>
                  </a:cubicBezTo>
                  <a:lnTo>
                    <a:pt x="80909" y="0"/>
                  </a:lnTo>
                  <a:cubicBezTo>
                    <a:pt x="46174" y="0"/>
                    <a:pt x="17993" y="28181"/>
                    <a:pt x="17993" y="62916"/>
                  </a:cubicBezTo>
                  <a:lnTo>
                    <a:pt x="17993" y="161757"/>
                  </a:lnTo>
                  <a:lnTo>
                    <a:pt x="0" y="161757"/>
                  </a:lnTo>
                  <a:lnTo>
                    <a:pt x="0" y="197684"/>
                  </a:lnTo>
                  <a:cubicBezTo>
                    <a:pt x="119" y="227473"/>
                    <a:pt x="24308" y="251662"/>
                    <a:pt x="54038" y="251662"/>
                  </a:cubicBezTo>
                  <a:close/>
                </a:path>
              </a:pathLst>
            </a:custGeom>
            <a:solidFill>
              <a:srgbClr val="FFFFFF"/>
            </a:solidFill>
            <a:ln w="59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AR"/>
            </a:p>
          </p:txBody>
        </p:sp>
      </p:grpSp>
      <p:grpSp>
        <p:nvGrpSpPr>
          <p:cNvPr id="95" name="Grupo 94">
            <a:extLst>
              <a:ext uri="{FF2B5EF4-FFF2-40B4-BE49-F238E27FC236}">
                <a16:creationId xmlns:a16="http://schemas.microsoft.com/office/drawing/2014/main" id="{63B87AA3-38D5-358E-320D-83B744E354C2}"/>
              </a:ext>
            </a:extLst>
          </p:cNvPr>
          <p:cNvGrpSpPr/>
          <p:nvPr/>
        </p:nvGrpSpPr>
        <p:grpSpPr>
          <a:xfrm>
            <a:off x="4380770" y="5057270"/>
            <a:ext cx="3430460" cy="426825"/>
            <a:chOff x="4847505" y="3270524"/>
            <a:chExt cx="2502690" cy="311390"/>
          </a:xfrm>
        </p:grpSpPr>
        <p:sp>
          <p:nvSpPr>
            <p:cNvPr id="96" name="Forma libre 95">
              <a:extLst>
                <a:ext uri="{FF2B5EF4-FFF2-40B4-BE49-F238E27FC236}">
                  <a16:creationId xmlns:a16="http://schemas.microsoft.com/office/drawing/2014/main" id="{77B8DAA3-00BC-3A8F-235C-E155CD7B9AAA}"/>
                </a:ext>
              </a:extLst>
            </p:cNvPr>
            <p:cNvSpPr/>
            <p:nvPr/>
          </p:nvSpPr>
          <p:spPr>
            <a:xfrm>
              <a:off x="4993828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orma libre 96">
              <a:extLst>
                <a:ext uri="{FF2B5EF4-FFF2-40B4-BE49-F238E27FC236}">
                  <a16:creationId xmlns:a16="http://schemas.microsoft.com/office/drawing/2014/main" id="{05B9A23D-7564-BE73-866B-F390D324FD17}"/>
                </a:ext>
              </a:extLst>
            </p:cNvPr>
            <p:cNvSpPr/>
            <p:nvPr/>
          </p:nvSpPr>
          <p:spPr>
            <a:xfrm>
              <a:off x="5196209" y="334095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orma libre 97">
              <a:extLst>
                <a:ext uri="{FF2B5EF4-FFF2-40B4-BE49-F238E27FC236}">
                  <a16:creationId xmlns:a16="http://schemas.microsoft.com/office/drawing/2014/main" id="{1A72A9C3-B958-9031-C5AA-B3DDC5FCCACF}"/>
                </a:ext>
              </a:extLst>
            </p:cNvPr>
            <p:cNvSpPr/>
            <p:nvPr/>
          </p:nvSpPr>
          <p:spPr>
            <a:xfrm>
              <a:off x="5502157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orma libre 98">
              <a:extLst>
                <a:ext uri="{FF2B5EF4-FFF2-40B4-BE49-F238E27FC236}">
                  <a16:creationId xmlns:a16="http://schemas.microsoft.com/office/drawing/2014/main" id="{682ABF50-C8C5-4567-AAA5-FD8EA5AFC157}"/>
                </a:ext>
              </a:extLst>
            </p:cNvPr>
            <p:cNvSpPr/>
            <p:nvPr/>
          </p:nvSpPr>
          <p:spPr>
            <a:xfrm>
              <a:off x="5586720" y="334003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8774 h 176083"/>
                <a:gd name="connsiteX11" fmla="*/ 109267 w 154874"/>
                <a:gd name="connsiteY11" fmla="*/ 41704 h 176083"/>
                <a:gd name="connsiteX12" fmla="*/ 82663 w 154874"/>
                <a:gd name="connsiteY12" fmla="*/ 29656 h 176083"/>
                <a:gd name="connsiteX13" fmla="*/ 49408 w 154874"/>
                <a:gd name="connsiteY13" fmla="*/ 45411 h 176083"/>
                <a:gd name="connsiteX14" fmla="*/ 36106 w 154874"/>
                <a:gd name="connsiteY14" fmla="*/ 88969 h 176083"/>
                <a:gd name="connsiteX15" fmla="*/ 36106 w 154874"/>
                <a:gd name="connsiteY15" fmla="*/ 175157 h 176083"/>
                <a:gd name="connsiteX16" fmla="*/ 0 w 154874"/>
                <a:gd name="connsiteY16" fmla="*/ 175157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8774"/>
                  </a:lnTo>
                  <a:cubicBezTo>
                    <a:pt x="118769" y="62093"/>
                    <a:pt x="115918" y="50045"/>
                    <a:pt x="109267" y="41704"/>
                  </a:cubicBezTo>
                  <a:cubicBezTo>
                    <a:pt x="102616" y="33363"/>
                    <a:pt x="94065" y="29656"/>
                    <a:pt x="82663" y="29656"/>
                  </a:cubicBezTo>
                  <a:cubicBezTo>
                    <a:pt x="71261" y="29656"/>
                    <a:pt x="57959" y="35217"/>
                    <a:pt x="49408" y="45411"/>
                  </a:cubicBezTo>
                  <a:cubicBezTo>
                    <a:pt x="40856" y="56532"/>
                    <a:pt x="36106" y="70434"/>
                    <a:pt x="36106" y="88969"/>
                  </a:cubicBezTo>
                  <a:lnTo>
                    <a:pt x="36106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orma libre 99">
              <a:extLst>
                <a:ext uri="{FF2B5EF4-FFF2-40B4-BE49-F238E27FC236}">
                  <a16:creationId xmlns:a16="http://schemas.microsoft.com/office/drawing/2014/main" id="{23AE1283-84D1-F8B1-B0A7-CE1A18CE847B}"/>
                </a:ext>
              </a:extLst>
            </p:cNvPr>
            <p:cNvSpPr/>
            <p:nvPr/>
          </p:nvSpPr>
          <p:spPr>
            <a:xfrm>
              <a:off x="5779600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orma libre 100">
              <a:extLst>
                <a:ext uri="{FF2B5EF4-FFF2-40B4-BE49-F238E27FC236}">
                  <a16:creationId xmlns:a16="http://schemas.microsoft.com/office/drawing/2014/main" id="{ED5E191F-F487-718C-2C0F-1118BC5D794F}"/>
                </a:ext>
              </a:extLst>
            </p:cNvPr>
            <p:cNvSpPr/>
            <p:nvPr/>
          </p:nvSpPr>
          <p:spPr>
            <a:xfrm>
              <a:off x="5853712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8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102" name="Gráfico 193">
              <a:extLst>
                <a:ext uri="{FF2B5EF4-FFF2-40B4-BE49-F238E27FC236}">
                  <a16:creationId xmlns:a16="http://schemas.microsoft.com/office/drawing/2014/main" id="{C930A405-6D5B-13A0-A85F-B5E0286E95D4}"/>
                </a:ext>
              </a:extLst>
            </p:cNvPr>
            <p:cNvGrpSpPr/>
            <p:nvPr/>
          </p:nvGrpSpPr>
          <p:grpSpPr>
            <a:xfrm>
              <a:off x="4847505" y="3281645"/>
              <a:ext cx="123519" cy="234469"/>
              <a:chOff x="4847505" y="3281645"/>
              <a:chExt cx="123519" cy="234469"/>
            </a:xfrm>
          </p:grpSpPr>
          <p:sp>
            <p:nvSpPr>
              <p:cNvPr id="111" name="Forma libre 110">
                <a:extLst>
                  <a:ext uri="{FF2B5EF4-FFF2-40B4-BE49-F238E27FC236}">
                    <a16:creationId xmlns:a16="http://schemas.microsoft.com/office/drawing/2014/main" id="{EC6B489B-A665-9C4E-9BCE-3EE6C9EBAFC7}"/>
                  </a:ext>
                </a:extLst>
              </p:cNvPr>
              <p:cNvSpPr/>
              <p:nvPr/>
            </p:nvSpPr>
            <p:spPr>
              <a:xfrm>
                <a:off x="4847505" y="3281645"/>
                <a:ext cx="122569" cy="106577"/>
              </a:xfrm>
              <a:custGeom>
                <a:avLst/>
                <a:gdLst>
                  <a:gd name="connsiteX0" fmla="*/ 86463 w 122569"/>
                  <a:gd name="connsiteY0" fmla="*/ 106577 h 106577"/>
                  <a:gd name="connsiteX1" fmla="*/ 122569 w 122569"/>
                  <a:gd name="connsiteY1" fmla="*/ 106577 h 106577"/>
                  <a:gd name="connsiteX2" fmla="*/ 107367 w 122569"/>
                  <a:gd name="connsiteY2" fmla="*/ 53752 h 106577"/>
                  <a:gd name="connsiteX3" fmla="*/ 60809 w 122569"/>
                  <a:gd name="connsiteY3" fmla="*/ 12975 h 106577"/>
                  <a:gd name="connsiteX4" fmla="*/ 0 w 122569"/>
                  <a:gd name="connsiteY4" fmla="*/ 0 h 106577"/>
                  <a:gd name="connsiteX5" fmla="*/ 0 w 122569"/>
                  <a:gd name="connsiteY5" fmla="*/ 31510 h 106577"/>
                  <a:gd name="connsiteX6" fmla="*/ 60809 w 122569"/>
                  <a:gd name="connsiteY6" fmla="*/ 53752 h 106577"/>
                  <a:gd name="connsiteX7" fmla="*/ 85513 w 122569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569" h="106577">
                    <a:moveTo>
                      <a:pt x="86463" y="106577"/>
                    </a:moveTo>
                    <a:lnTo>
                      <a:pt x="122569" y="106577"/>
                    </a:lnTo>
                    <a:cubicBezTo>
                      <a:pt x="121619" y="86188"/>
                      <a:pt x="115918" y="68580"/>
                      <a:pt x="107367" y="53752"/>
                    </a:cubicBezTo>
                    <a:cubicBezTo>
                      <a:pt x="96915" y="36144"/>
                      <a:pt x="80763" y="22242"/>
                      <a:pt x="60809" y="12975"/>
                    </a:cubicBezTo>
                    <a:cubicBezTo>
                      <a:pt x="43707" y="5561"/>
                      <a:pt x="23754" y="927"/>
                      <a:pt x="0" y="0"/>
                    </a:cubicBezTo>
                    <a:lnTo>
                      <a:pt x="0" y="31510"/>
                    </a:lnTo>
                    <a:cubicBezTo>
                      <a:pt x="25654" y="33363"/>
                      <a:pt x="46557" y="40777"/>
                      <a:pt x="60809" y="53752"/>
                    </a:cubicBezTo>
                    <a:cubicBezTo>
                      <a:pt x="76012" y="66726"/>
                      <a:pt x="83613" y="84335"/>
                      <a:pt x="85513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2" name="Forma libre 111">
                <a:extLst>
                  <a:ext uri="{FF2B5EF4-FFF2-40B4-BE49-F238E27FC236}">
                    <a16:creationId xmlns:a16="http://schemas.microsoft.com/office/drawing/2014/main" id="{608F871D-3534-3CBC-1357-2C0B22C0AF1A}"/>
                  </a:ext>
                </a:extLst>
              </p:cNvPr>
              <p:cNvSpPr/>
              <p:nvPr/>
            </p:nvSpPr>
            <p:spPr>
              <a:xfrm>
                <a:off x="4847505" y="3408611"/>
                <a:ext cx="123519" cy="107503"/>
              </a:xfrm>
              <a:custGeom>
                <a:avLst/>
                <a:gdLst>
                  <a:gd name="connsiteX0" fmla="*/ 86463 w 123519"/>
                  <a:gd name="connsiteY0" fmla="*/ 0 h 107503"/>
                  <a:gd name="connsiteX1" fmla="*/ 60809 w 123519"/>
                  <a:gd name="connsiteY1" fmla="*/ 53752 h 107503"/>
                  <a:gd name="connsiteX2" fmla="*/ 0 w 123519"/>
                  <a:gd name="connsiteY2" fmla="*/ 75994 h 107503"/>
                  <a:gd name="connsiteX3" fmla="*/ 0 w 123519"/>
                  <a:gd name="connsiteY3" fmla="*/ 107504 h 107503"/>
                  <a:gd name="connsiteX4" fmla="*/ 59859 w 123519"/>
                  <a:gd name="connsiteY4" fmla="*/ 94529 h 107503"/>
                  <a:gd name="connsiteX5" fmla="*/ 107367 w 123519"/>
                  <a:gd name="connsiteY5" fmla="*/ 54679 h 107503"/>
                  <a:gd name="connsiteX6" fmla="*/ 123519 w 123519"/>
                  <a:gd name="connsiteY6" fmla="*/ 0 h 107503"/>
                  <a:gd name="connsiteX7" fmla="*/ 87414 w 123519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19" h="107503">
                    <a:moveTo>
                      <a:pt x="86463" y="0"/>
                    </a:moveTo>
                    <a:cubicBezTo>
                      <a:pt x="84563" y="23169"/>
                      <a:pt x="76012" y="40777"/>
                      <a:pt x="60809" y="53752"/>
                    </a:cubicBezTo>
                    <a:cubicBezTo>
                      <a:pt x="45607" y="66726"/>
                      <a:pt x="25654" y="74141"/>
                      <a:pt x="0" y="75994"/>
                    </a:cubicBezTo>
                    <a:lnTo>
                      <a:pt x="0" y="107504"/>
                    </a:lnTo>
                    <a:cubicBezTo>
                      <a:pt x="22804" y="106577"/>
                      <a:pt x="42757" y="101943"/>
                      <a:pt x="59859" y="94529"/>
                    </a:cubicBezTo>
                    <a:cubicBezTo>
                      <a:pt x="80763" y="85262"/>
                      <a:pt x="95965" y="72287"/>
                      <a:pt x="107367" y="54679"/>
                    </a:cubicBezTo>
                    <a:cubicBezTo>
                      <a:pt x="116868" y="38924"/>
                      <a:pt x="121619" y="21315"/>
                      <a:pt x="123519" y="0"/>
                    </a:cubicBezTo>
                    <a:lnTo>
                      <a:pt x="87414" y="0"/>
                    </a:lnTo>
                    <a:close/>
                  </a:path>
                </a:pathLst>
              </a:custGeom>
              <a:solidFill>
                <a:srgbClr val="07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3" name="Gráfico 193">
              <a:extLst>
                <a:ext uri="{FF2B5EF4-FFF2-40B4-BE49-F238E27FC236}">
                  <a16:creationId xmlns:a16="http://schemas.microsoft.com/office/drawing/2014/main" id="{7F417E69-90B1-ADD8-4B81-A268BFB02ED6}"/>
                </a:ext>
              </a:extLst>
            </p:cNvPr>
            <p:cNvGrpSpPr/>
            <p:nvPr/>
          </p:nvGrpSpPr>
          <p:grpSpPr>
            <a:xfrm>
              <a:off x="6110252" y="3270524"/>
              <a:ext cx="1239943" cy="311390"/>
              <a:chOff x="6110252" y="3270524"/>
              <a:chExt cx="1239943" cy="311390"/>
            </a:xfrm>
            <a:solidFill>
              <a:srgbClr val="FFFFFF"/>
            </a:solidFill>
          </p:grpSpPr>
          <p:sp>
            <p:nvSpPr>
              <p:cNvPr id="104" name="Forma libre 103">
                <a:extLst>
                  <a:ext uri="{FF2B5EF4-FFF2-40B4-BE49-F238E27FC236}">
                    <a16:creationId xmlns:a16="http://schemas.microsoft.com/office/drawing/2014/main" id="{1B2BC2EB-4EE9-53DB-5256-474C60AD7BAC}"/>
                  </a:ext>
                </a:extLst>
              </p:cNvPr>
              <p:cNvSpPr/>
              <p:nvPr/>
            </p:nvSpPr>
            <p:spPr>
              <a:xfrm>
                <a:off x="6110252" y="3277011"/>
                <a:ext cx="200481" cy="239103"/>
              </a:xfrm>
              <a:custGeom>
                <a:avLst/>
                <a:gdLst>
                  <a:gd name="connsiteX0" fmla="*/ 0 w 200481"/>
                  <a:gd name="connsiteY0" fmla="*/ 0 h 239103"/>
                  <a:gd name="connsiteX1" fmla="*/ 36106 w 200481"/>
                  <a:gd name="connsiteY1" fmla="*/ 0 h 239103"/>
                  <a:gd name="connsiteX2" fmla="*/ 164376 w 200481"/>
                  <a:gd name="connsiteY2" fmla="*/ 179791 h 239103"/>
                  <a:gd name="connsiteX3" fmla="*/ 164376 w 200481"/>
                  <a:gd name="connsiteY3" fmla="*/ 0 h 239103"/>
                  <a:gd name="connsiteX4" fmla="*/ 200481 w 200481"/>
                  <a:gd name="connsiteY4" fmla="*/ 0 h 239103"/>
                  <a:gd name="connsiteX5" fmla="*/ 200481 w 200481"/>
                  <a:gd name="connsiteY5" fmla="*/ 239103 h 239103"/>
                  <a:gd name="connsiteX6" fmla="*/ 164376 w 200481"/>
                  <a:gd name="connsiteY6" fmla="*/ 239103 h 239103"/>
                  <a:gd name="connsiteX7" fmla="*/ 36106 w 200481"/>
                  <a:gd name="connsiteY7" fmla="*/ 63946 h 239103"/>
                  <a:gd name="connsiteX8" fmla="*/ 36106 w 200481"/>
                  <a:gd name="connsiteY8" fmla="*/ 239103 h 239103"/>
                  <a:gd name="connsiteX9" fmla="*/ 0 w 200481"/>
                  <a:gd name="connsiteY9" fmla="*/ 239103 h 239103"/>
                  <a:gd name="connsiteX10" fmla="*/ 0 w 200481"/>
                  <a:gd name="connsiteY10" fmla="*/ 0 h 23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481" h="239103">
                    <a:moveTo>
                      <a:pt x="0" y="0"/>
                    </a:moveTo>
                    <a:lnTo>
                      <a:pt x="36106" y="0"/>
                    </a:lnTo>
                    <a:lnTo>
                      <a:pt x="164376" y="179791"/>
                    </a:lnTo>
                    <a:lnTo>
                      <a:pt x="164376" y="0"/>
                    </a:lnTo>
                    <a:lnTo>
                      <a:pt x="200481" y="0"/>
                    </a:lnTo>
                    <a:lnTo>
                      <a:pt x="200481" y="239103"/>
                    </a:lnTo>
                    <a:lnTo>
                      <a:pt x="164376" y="239103"/>
                    </a:lnTo>
                    <a:lnTo>
                      <a:pt x="36106" y="63946"/>
                    </a:lnTo>
                    <a:lnTo>
                      <a:pt x="36106" y="239103"/>
                    </a:lnTo>
                    <a:lnTo>
                      <a:pt x="0" y="239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5" name="Forma libre 104">
                <a:extLst>
                  <a:ext uri="{FF2B5EF4-FFF2-40B4-BE49-F238E27FC236}">
                    <a16:creationId xmlns:a16="http://schemas.microsoft.com/office/drawing/2014/main" id="{595E98B4-54EB-BA5D-3211-71AFBF195F0A}"/>
                  </a:ext>
                </a:extLst>
              </p:cNvPr>
              <p:cNvSpPr/>
              <p:nvPr/>
            </p:nvSpPr>
            <p:spPr>
              <a:xfrm>
                <a:off x="6341138" y="3337251"/>
                <a:ext cx="166275" cy="183497"/>
              </a:xfrm>
              <a:custGeom>
                <a:avLst/>
                <a:gdLst>
                  <a:gd name="connsiteX0" fmla="*/ 45607 w 166275"/>
                  <a:gd name="connsiteY0" fmla="*/ 173304 h 183497"/>
                  <a:gd name="connsiteX1" fmla="*/ 12352 w 166275"/>
                  <a:gd name="connsiteY1" fmla="*/ 141794 h 183497"/>
                  <a:gd name="connsiteX2" fmla="*/ 0 w 166275"/>
                  <a:gd name="connsiteY2" fmla="*/ 91749 h 183497"/>
                  <a:gd name="connsiteX3" fmla="*/ 11402 w 166275"/>
                  <a:gd name="connsiteY3" fmla="*/ 44484 h 183497"/>
                  <a:gd name="connsiteX4" fmla="*/ 41806 w 166275"/>
                  <a:gd name="connsiteY4" fmla="*/ 12048 h 183497"/>
                  <a:gd name="connsiteX5" fmla="*/ 86463 w 166275"/>
                  <a:gd name="connsiteY5" fmla="*/ 0 h 183497"/>
                  <a:gd name="connsiteX6" fmla="*/ 129220 w 166275"/>
                  <a:gd name="connsiteY6" fmla="*/ 11121 h 183497"/>
                  <a:gd name="connsiteX7" fmla="*/ 156774 w 166275"/>
                  <a:gd name="connsiteY7" fmla="*/ 41704 h 183497"/>
                  <a:gd name="connsiteX8" fmla="*/ 166276 w 166275"/>
                  <a:gd name="connsiteY8" fmla="*/ 83408 h 183497"/>
                  <a:gd name="connsiteX9" fmla="*/ 166276 w 166275"/>
                  <a:gd name="connsiteY9" fmla="*/ 106577 h 183497"/>
                  <a:gd name="connsiteX10" fmla="*/ 35155 w 166275"/>
                  <a:gd name="connsiteY10" fmla="*/ 106577 h 183497"/>
                  <a:gd name="connsiteX11" fmla="*/ 54158 w 166275"/>
                  <a:gd name="connsiteY11" fmla="*/ 140867 h 183497"/>
                  <a:gd name="connsiteX12" fmla="*/ 89314 w 166275"/>
                  <a:gd name="connsiteY12" fmla="*/ 152915 h 183497"/>
                  <a:gd name="connsiteX13" fmla="*/ 117818 w 166275"/>
                  <a:gd name="connsiteY13" fmla="*/ 146428 h 183497"/>
                  <a:gd name="connsiteX14" fmla="*/ 142522 w 166275"/>
                  <a:gd name="connsiteY14" fmla="*/ 127892 h 183497"/>
                  <a:gd name="connsiteX15" fmla="*/ 162475 w 166275"/>
                  <a:gd name="connsiteY15" fmla="*/ 148281 h 183497"/>
                  <a:gd name="connsiteX16" fmla="*/ 129220 w 166275"/>
                  <a:gd name="connsiteY16" fmla="*/ 174230 h 183497"/>
                  <a:gd name="connsiteX17" fmla="*/ 88364 w 166275"/>
                  <a:gd name="connsiteY17" fmla="*/ 183498 h 183497"/>
                  <a:gd name="connsiteX18" fmla="*/ 44657 w 166275"/>
                  <a:gd name="connsiteY18" fmla="*/ 173304 h 183497"/>
                  <a:gd name="connsiteX19" fmla="*/ 131120 w 166275"/>
                  <a:gd name="connsiteY19" fmla="*/ 78774 h 183497"/>
                  <a:gd name="connsiteX20" fmla="*/ 124469 w 166275"/>
                  <a:gd name="connsiteY20" fmla="*/ 52825 h 183497"/>
                  <a:gd name="connsiteX21" fmla="*/ 107367 w 166275"/>
                  <a:gd name="connsiteY21" fmla="*/ 36144 h 183497"/>
                  <a:gd name="connsiteX22" fmla="*/ 84563 w 166275"/>
                  <a:gd name="connsiteY22" fmla="*/ 30583 h 183497"/>
                  <a:gd name="connsiteX23" fmla="*/ 53208 w 166275"/>
                  <a:gd name="connsiteY23" fmla="*/ 43558 h 183497"/>
                  <a:gd name="connsiteX24" fmla="*/ 36106 w 166275"/>
                  <a:gd name="connsiteY24" fmla="*/ 79701 h 183497"/>
                  <a:gd name="connsiteX25" fmla="*/ 132071 w 166275"/>
                  <a:gd name="connsiteY25" fmla="*/ 79701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275" h="183497">
                    <a:moveTo>
                      <a:pt x="45607" y="173304"/>
                    </a:moveTo>
                    <a:cubicBezTo>
                      <a:pt x="32305" y="165889"/>
                      <a:pt x="20903" y="155695"/>
                      <a:pt x="12352" y="141794"/>
                    </a:cubicBezTo>
                    <a:cubicBezTo>
                      <a:pt x="3801" y="127892"/>
                      <a:pt x="0" y="111211"/>
                      <a:pt x="0" y="91749"/>
                    </a:cubicBezTo>
                    <a:cubicBezTo>
                      <a:pt x="0" y="72287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5109" y="3707"/>
                      <a:pt x="70311" y="0"/>
                      <a:pt x="86463" y="0"/>
                    </a:cubicBezTo>
                    <a:cubicBezTo>
                      <a:pt x="102616" y="0"/>
                      <a:pt x="116868" y="3707"/>
                      <a:pt x="129220" y="11121"/>
                    </a:cubicBezTo>
                    <a:cubicBezTo>
                      <a:pt x="141572" y="18535"/>
                      <a:pt x="151074" y="28729"/>
                      <a:pt x="156774" y="41704"/>
                    </a:cubicBezTo>
                    <a:cubicBezTo>
                      <a:pt x="163425" y="54679"/>
                      <a:pt x="166276" y="68580"/>
                      <a:pt x="166276" y="83408"/>
                    </a:cubicBezTo>
                    <a:lnTo>
                      <a:pt x="166276" y="106577"/>
                    </a:lnTo>
                    <a:lnTo>
                      <a:pt x="35155" y="106577"/>
                    </a:lnTo>
                    <a:cubicBezTo>
                      <a:pt x="38006" y="121405"/>
                      <a:pt x="44657" y="133453"/>
                      <a:pt x="54158" y="140867"/>
                    </a:cubicBezTo>
                    <a:cubicBezTo>
                      <a:pt x="64610" y="149208"/>
                      <a:pt x="76012" y="152915"/>
                      <a:pt x="89314" y="152915"/>
                    </a:cubicBezTo>
                    <a:cubicBezTo>
                      <a:pt x="102616" y="152915"/>
                      <a:pt x="108317" y="151061"/>
                      <a:pt x="117818" y="146428"/>
                    </a:cubicBezTo>
                    <a:cubicBezTo>
                      <a:pt x="127320" y="141794"/>
                      <a:pt x="135871" y="136233"/>
                      <a:pt x="142522" y="127892"/>
                    </a:cubicBezTo>
                    <a:lnTo>
                      <a:pt x="162475" y="148281"/>
                    </a:lnTo>
                    <a:cubicBezTo>
                      <a:pt x="153924" y="159402"/>
                      <a:pt x="142522" y="167743"/>
                      <a:pt x="129220" y="174230"/>
                    </a:cubicBezTo>
                    <a:cubicBezTo>
                      <a:pt x="115918" y="179791"/>
                      <a:pt x="102616" y="183498"/>
                      <a:pt x="88364" y="183498"/>
                    </a:cubicBezTo>
                    <a:cubicBezTo>
                      <a:pt x="74112" y="183498"/>
                      <a:pt x="57959" y="179791"/>
                      <a:pt x="44657" y="173304"/>
                    </a:cubicBezTo>
                    <a:close/>
                    <a:moveTo>
                      <a:pt x="131120" y="78774"/>
                    </a:moveTo>
                    <a:cubicBezTo>
                      <a:pt x="131120" y="68580"/>
                      <a:pt x="128270" y="60239"/>
                      <a:pt x="124469" y="52825"/>
                    </a:cubicBezTo>
                    <a:cubicBezTo>
                      <a:pt x="119719" y="45411"/>
                      <a:pt x="114018" y="39851"/>
                      <a:pt x="107367" y="36144"/>
                    </a:cubicBezTo>
                    <a:cubicBezTo>
                      <a:pt x="100716" y="32436"/>
                      <a:pt x="93115" y="30583"/>
                      <a:pt x="84563" y="30583"/>
                    </a:cubicBezTo>
                    <a:cubicBezTo>
                      <a:pt x="73161" y="30583"/>
                      <a:pt x="62710" y="35217"/>
                      <a:pt x="53208" y="43558"/>
                    </a:cubicBezTo>
                    <a:cubicBezTo>
                      <a:pt x="43707" y="51898"/>
                      <a:pt x="38006" y="63946"/>
                      <a:pt x="36106" y="79701"/>
                    </a:cubicBezTo>
                    <a:lnTo>
                      <a:pt x="132071" y="797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6" name="Forma libre 105">
                <a:extLst>
                  <a:ext uri="{FF2B5EF4-FFF2-40B4-BE49-F238E27FC236}">
                    <a16:creationId xmlns:a16="http://schemas.microsoft.com/office/drawing/2014/main" id="{26F61447-5C7C-ED4D-1CDF-C65B3086AC6E}"/>
                  </a:ext>
                </a:extLst>
              </p:cNvPr>
              <p:cNvSpPr/>
              <p:nvPr/>
            </p:nvSpPr>
            <p:spPr>
              <a:xfrm>
                <a:off x="6525466" y="3339104"/>
                <a:ext cx="177677" cy="242810"/>
              </a:xfrm>
              <a:custGeom>
                <a:avLst/>
                <a:gdLst>
                  <a:gd name="connsiteX0" fmla="*/ 81713 w 177677"/>
                  <a:gd name="connsiteY0" fmla="*/ 119552 h 242810"/>
                  <a:gd name="connsiteX1" fmla="*/ 81713 w 177677"/>
                  <a:gd name="connsiteY1" fmla="*/ 143647 h 242810"/>
                  <a:gd name="connsiteX2" fmla="*/ 88364 w 177677"/>
                  <a:gd name="connsiteY2" fmla="*/ 143647 h 242810"/>
                  <a:gd name="connsiteX3" fmla="*/ 129220 w 177677"/>
                  <a:gd name="connsiteY3" fmla="*/ 148281 h 242810"/>
                  <a:gd name="connsiteX4" fmla="*/ 163425 w 177677"/>
                  <a:gd name="connsiteY4" fmla="*/ 164036 h 242810"/>
                  <a:gd name="connsiteX5" fmla="*/ 177678 w 177677"/>
                  <a:gd name="connsiteY5" fmla="*/ 193692 h 242810"/>
                  <a:gd name="connsiteX6" fmla="*/ 153924 w 177677"/>
                  <a:gd name="connsiteY6" fmla="*/ 229836 h 242810"/>
                  <a:gd name="connsiteX7" fmla="*/ 86464 w 177677"/>
                  <a:gd name="connsiteY7" fmla="*/ 242810 h 242810"/>
                  <a:gd name="connsiteX8" fmla="*/ 22804 w 177677"/>
                  <a:gd name="connsiteY8" fmla="*/ 229836 h 242810"/>
                  <a:gd name="connsiteX9" fmla="*/ 0 w 177677"/>
                  <a:gd name="connsiteY9" fmla="*/ 193692 h 242810"/>
                  <a:gd name="connsiteX10" fmla="*/ 14252 w 177677"/>
                  <a:gd name="connsiteY10" fmla="*/ 164036 h 242810"/>
                  <a:gd name="connsiteX11" fmla="*/ 51308 w 177677"/>
                  <a:gd name="connsiteY11" fmla="*/ 147354 h 242810"/>
                  <a:gd name="connsiteX12" fmla="*/ 51308 w 177677"/>
                  <a:gd name="connsiteY12" fmla="*/ 114918 h 242810"/>
                  <a:gd name="connsiteX13" fmla="*/ 21853 w 177677"/>
                  <a:gd name="connsiteY13" fmla="*/ 94529 h 242810"/>
                  <a:gd name="connsiteX14" fmla="*/ 11402 w 177677"/>
                  <a:gd name="connsiteY14" fmla="*/ 62093 h 242810"/>
                  <a:gd name="connsiteX15" fmla="*/ 20903 w 177677"/>
                  <a:gd name="connsiteY15" fmla="*/ 30583 h 242810"/>
                  <a:gd name="connsiteX16" fmla="*/ 48458 w 177677"/>
                  <a:gd name="connsiteY16" fmla="*/ 8341 h 242810"/>
                  <a:gd name="connsiteX17" fmla="*/ 88364 w 177677"/>
                  <a:gd name="connsiteY17" fmla="*/ 0 h 242810"/>
                  <a:gd name="connsiteX18" fmla="*/ 172927 w 177677"/>
                  <a:gd name="connsiteY18" fmla="*/ 0 h 242810"/>
                  <a:gd name="connsiteX19" fmla="*/ 172927 w 177677"/>
                  <a:gd name="connsiteY19" fmla="*/ 25022 h 242810"/>
                  <a:gd name="connsiteX20" fmla="*/ 133971 w 177677"/>
                  <a:gd name="connsiteY20" fmla="*/ 25022 h 242810"/>
                  <a:gd name="connsiteX21" fmla="*/ 133971 w 177677"/>
                  <a:gd name="connsiteY21" fmla="*/ 27803 h 242810"/>
                  <a:gd name="connsiteX22" fmla="*/ 159625 w 177677"/>
                  <a:gd name="connsiteY22" fmla="*/ 67653 h 242810"/>
                  <a:gd name="connsiteX23" fmla="*/ 150123 w 177677"/>
                  <a:gd name="connsiteY23" fmla="*/ 94529 h 242810"/>
                  <a:gd name="connsiteX24" fmla="*/ 123519 w 177677"/>
                  <a:gd name="connsiteY24" fmla="*/ 113064 h 242810"/>
                  <a:gd name="connsiteX25" fmla="*/ 84563 w 177677"/>
                  <a:gd name="connsiteY25" fmla="*/ 119552 h 242810"/>
                  <a:gd name="connsiteX26" fmla="*/ 81713 w 177677"/>
                  <a:gd name="connsiteY26" fmla="*/ 119552 h 242810"/>
                  <a:gd name="connsiteX27" fmla="*/ 49408 w 177677"/>
                  <a:gd name="connsiteY27" fmla="*/ 205740 h 242810"/>
                  <a:gd name="connsiteX28" fmla="*/ 88364 w 177677"/>
                  <a:gd name="connsiteY28" fmla="*/ 210374 h 242810"/>
                  <a:gd name="connsiteX29" fmla="*/ 129220 w 177677"/>
                  <a:gd name="connsiteY29" fmla="*/ 205740 h 242810"/>
                  <a:gd name="connsiteX30" fmla="*/ 144422 w 177677"/>
                  <a:gd name="connsiteY30" fmla="*/ 191839 h 242810"/>
                  <a:gd name="connsiteX31" fmla="*/ 129220 w 177677"/>
                  <a:gd name="connsiteY31" fmla="*/ 177011 h 242810"/>
                  <a:gd name="connsiteX32" fmla="*/ 90264 w 177677"/>
                  <a:gd name="connsiteY32" fmla="*/ 172377 h 242810"/>
                  <a:gd name="connsiteX33" fmla="*/ 50358 w 177677"/>
                  <a:gd name="connsiteY33" fmla="*/ 177011 h 242810"/>
                  <a:gd name="connsiteX34" fmla="*/ 35155 w 177677"/>
                  <a:gd name="connsiteY34" fmla="*/ 191839 h 242810"/>
                  <a:gd name="connsiteX35" fmla="*/ 49408 w 177677"/>
                  <a:gd name="connsiteY35" fmla="*/ 204813 h 242810"/>
                  <a:gd name="connsiteX36" fmla="*/ 57959 w 177677"/>
                  <a:gd name="connsiteY36" fmla="*/ 83408 h 242810"/>
                  <a:gd name="connsiteX37" fmla="*/ 86464 w 177677"/>
                  <a:gd name="connsiteY37" fmla="*/ 91749 h 242810"/>
                  <a:gd name="connsiteX38" fmla="*/ 114018 w 177677"/>
                  <a:gd name="connsiteY38" fmla="*/ 83408 h 242810"/>
                  <a:gd name="connsiteX39" fmla="*/ 124469 w 177677"/>
                  <a:gd name="connsiteY39" fmla="*/ 63019 h 242810"/>
                  <a:gd name="connsiteX40" fmla="*/ 114018 w 177677"/>
                  <a:gd name="connsiteY40" fmla="*/ 40777 h 242810"/>
                  <a:gd name="connsiteX41" fmla="*/ 86464 w 177677"/>
                  <a:gd name="connsiteY41" fmla="*/ 31510 h 242810"/>
                  <a:gd name="connsiteX42" fmla="*/ 57009 w 177677"/>
                  <a:gd name="connsiteY42" fmla="*/ 40777 h 242810"/>
                  <a:gd name="connsiteX43" fmla="*/ 46557 w 177677"/>
                  <a:gd name="connsiteY43" fmla="*/ 62093 h 242810"/>
                  <a:gd name="connsiteX44" fmla="*/ 57009 w 177677"/>
                  <a:gd name="connsiteY44" fmla="*/ 82481 h 24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7677" h="242810">
                    <a:moveTo>
                      <a:pt x="81713" y="119552"/>
                    </a:moveTo>
                    <a:lnTo>
                      <a:pt x="81713" y="143647"/>
                    </a:lnTo>
                    <a:lnTo>
                      <a:pt x="88364" y="143647"/>
                    </a:lnTo>
                    <a:cubicBezTo>
                      <a:pt x="101666" y="143647"/>
                      <a:pt x="114968" y="145501"/>
                      <a:pt x="129220" y="148281"/>
                    </a:cubicBezTo>
                    <a:cubicBezTo>
                      <a:pt x="142522" y="151061"/>
                      <a:pt x="154874" y="156622"/>
                      <a:pt x="163425" y="164036"/>
                    </a:cubicBezTo>
                    <a:cubicBezTo>
                      <a:pt x="171977" y="171450"/>
                      <a:pt x="177678" y="181644"/>
                      <a:pt x="177678" y="193692"/>
                    </a:cubicBezTo>
                    <a:cubicBezTo>
                      <a:pt x="177678" y="205740"/>
                      <a:pt x="170077" y="221495"/>
                      <a:pt x="153924" y="229836"/>
                    </a:cubicBezTo>
                    <a:cubicBezTo>
                      <a:pt x="138722" y="238176"/>
                      <a:pt x="115918" y="242810"/>
                      <a:pt x="86464" y="242810"/>
                    </a:cubicBezTo>
                    <a:cubicBezTo>
                      <a:pt x="57009" y="242810"/>
                      <a:pt x="38006" y="238176"/>
                      <a:pt x="22804" y="229836"/>
                    </a:cubicBezTo>
                    <a:cubicBezTo>
                      <a:pt x="7601" y="221495"/>
                      <a:pt x="0" y="209447"/>
                      <a:pt x="0" y="193692"/>
                    </a:cubicBezTo>
                    <a:cubicBezTo>
                      <a:pt x="0" y="177937"/>
                      <a:pt x="4751" y="171450"/>
                      <a:pt x="14252" y="164036"/>
                    </a:cubicBezTo>
                    <a:cubicBezTo>
                      <a:pt x="23754" y="156622"/>
                      <a:pt x="36106" y="151061"/>
                      <a:pt x="51308" y="147354"/>
                    </a:cubicBezTo>
                    <a:lnTo>
                      <a:pt x="51308" y="114918"/>
                    </a:lnTo>
                    <a:cubicBezTo>
                      <a:pt x="38956" y="110284"/>
                      <a:pt x="28504" y="103797"/>
                      <a:pt x="21853" y="94529"/>
                    </a:cubicBezTo>
                    <a:cubicBezTo>
                      <a:pt x="14252" y="85262"/>
                      <a:pt x="11402" y="74141"/>
                      <a:pt x="11402" y="62093"/>
                    </a:cubicBezTo>
                    <a:cubicBezTo>
                      <a:pt x="11402" y="50045"/>
                      <a:pt x="14252" y="39851"/>
                      <a:pt x="20903" y="30583"/>
                    </a:cubicBezTo>
                    <a:cubicBezTo>
                      <a:pt x="27554" y="21315"/>
                      <a:pt x="37056" y="13901"/>
                      <a:pt x="48458" y="8341"/>
                    </a:cubicBezTo>
                    <a:cubicBezTo>
                      <a:pt x="59859" y="2780"/>
                      <a:pt x="74112" y="0"/>
                      <a:pt x="88364" y="0"/>
                    </a:cubicBezTo>
                    <a:lnTo>
                      <a:pt x="172927" y="0"/>
                    </a:lnTo>
                    <a:lnTo>
                      <a:pt x="172927" y="25022"/>
                    </a:lnTo>
                    <a:lnTo>
                      <a:pt x="133971" y="25022"/>
                    </a:lnTo>
                    <a:lnTo>
                      <a:pt x="133971" y="27803"/>
                    </a:lnTo>
                    <a:cubicBezTo>
                      <a:pt x="151074" y="37070"/>
                      <a:pt x="159625" y="50045"/>
                      <a:pt x="159625" y="67653"/>
                    </a:cubicBezTo>
                    <a:cubicBezTo>
                      <a:pt x="159625" y="85262"/>
                      <a:pt x="156774" y="86188"/>
                      <a:pt x="150123" y="94529"/>
                    </a:cubicBezTo>
                    <a:cubicBezTo>
                      <a:pt x="143472" y="102870"/>
                      <a:pt x="134921" y="108431"/>
                      <a:pt x="123519" y="113064"/>
                    </a:cubicBezTo>
                    <a:cubicBezTo>
                      <a:pt x="112118" y="117698"/>
                      <a:pt x="98815" y="119552"/>
                      <a:pt x="84563" y="119552"/>
                    </a:cubicBezTo>
                    <a:lnTo>
                      <a:pt x="81713" y="119552"/>
                    </a:lnTo>
                    <a:close/>
                    <a:moveTo>
                      <a:pt x="49408" y="205740"/>
                    </a:moveTo>
                    <a:cubicBezTo>
                      <a:pt x="58909" y="208520"/>
                      <a:pt x="72211" y="210374"/>
                      <a:pt x="88364" y="210374"/>
                    </a:cubicBezTo>
                    <a:cubicBezTo>
                      <a:pt x="104516" y="210374"/>
                      <a:pt x="118769" y="208520"/>
                      <a:pt x="129220" y="205740"/>
                    </a:cubicBezTo>
                    <a:cubicBezTo>
                      <a:pt x="138722" y="202960"/>
                      <a:pt x="144422" y="198326"/>
                      <a:pt x="144422" y="191839"/>
                    </a:cubicBezTo>
                    <a:cubicBezTo>
                      <a:pt x="144422" y="185351"/>
                      <a:pt x="139672" y="179791"/>
                      <a:pt x="129220" y="177011"/>
                    </a:cubicBezTo>
                    <a:cubicBezTo>
                      <a:pt x="119719" y="173304"/>
                      <a:pt x="106417" y="172377"/>
                      <a:pt x="90264" y="172377"/>
                    </a:cubicBezTo>
                    <a:cubicBezTo>
                      <a:pt x="74112" y="172377"/>
                      <a:pt x="60810" y="174230"/>
                      <a:pt x="50358" y="177011"/>
                    </a:cubicBezTo>
                    <a:cubicBezTo>
                      <a:pt x="39906" y="179791"/>
                      <a:pt x="35155" y="185351"/>
                      <a:pt x="35155" y="191839"/>
                    </a:cubicBezTo>
                    <a:cubicBezTo>
                      <a:pt x="35155" y="198326"/>
                      <a:pt x="39906" y="202033"/>
                      <a:pt x="49408" y="204813"/>
                    </a:cubicBezTo>
                    <a:close/>
                    <a:moveTo>
                      <a:pt x="57959" y="83408"/>
                    </a:moveTo>
                    <a:cubicBezTo>
                      <a:pt x="64610" y="88969"/>
                      <a:pt x="75062" y="91749"/>
                      <a:pt x="86464" y="91749"/>
                    </a:cubicBezTo>
                    <a:cubicBezTo>
                      <a:pt x="97865" y="91749"/>
                      <a:pt x="107367" y="88969"/>
                      <a:pt x="114018" y="83408"/>
                    </a:cubicBezTo>
                    <a:cubicBezTo>
                      <a:pt x="121619" y="77848"/>
                      <a:pt x="124469" y="71360"/>
                      <a:pt x="124469" y="63019"/>
                    </a:cubicBezTo>
                    <a:cubicBezTo>
                      <a:pt x="124469" y="54679"/>
                      <a:pt x="120669" y="47265"/>
                      <a:pt x="114018" y="40777"/>
                    </a:cubicBezTo>
                    <a:cubicBezTo>
                      <a:pt x="107367" y="34290"/>
                      <a:pt x="97865" y="31510"/>
                      <a:pt x="86464" y="31510"/>
                    </a:cubicBezTo>
                    <a:cubicBezTo>
                      <a:pt x="75062" y="31510"/>
                      <a:pt x="64610" y="34290"/>
                      <a:pt x="57009" y="40777"/>
                    </a:cubicBezTo>
                    <a:cubicBezTo>
                      <a:pt x="49408" y="47265"/>
                      <a:pt x="46557" y="53752"/>
                      <a:pt x="46557" y="62093"/>
                    </a:cubicBezTo>
                    <a:cubicBezTo>
                      <a:pt x="46557" y="70434"/>
                      <a:pt x="50358" y="76921"/>
                      <a:pt x="57009" y="82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7" name="Forma libre 106">
                <a:extLst>
                  <a:ext uri="{FF2B5EF4-FFF2-40B4-BE49-F238E27FC236}">
                    <a16:creationId xmlns:a16="http://schemas.microsoft.com/office/drawing/2014/main" id="{68F0779C-9E82-EE2D-CACA-24CAE46029AF}"/>
                  </a:ext>
                </a:extLst>
              </p:cNvPr>
              <p:cNvSpPr/>
              <p:nvPr/>
            </p:nvSpPr>
            <p:spPr>
              <a:xfrm>
                <a:off x="6717396" y="3337251"/>
                <a:ext cx="172927" cy="183497"/>
              </a:xfrm>
              <a:custGeom>
                <a:avLst/>
                <a:gdLst>
                  <a:gd name="connsiteX0" fmla="*/ 40856 w 172927"/>
                  <a:gd name="connsiteY0" fmla="*/ 171450 h 183497"/>
                  <a:gd name="connsiteX1" fmla="*/ 10452 w 172927"/>
                  <a:gd name="connsiteY1" fmla="*/ 139014 h 183497"/>
                  <a:gd name="connsiteX2" fmla="*/ 0 w 172927"/>
                  <a:gd name="connsiteY2" fmla="*/ 91749 h 183497"/>
                  <a:gd name="connsiteX3" fmla="*/ 11402 w 172927"/>
                  <a:gd name="connsiteY3" fmla="*/ 44484 h 183497"/>
                  <a:gd name="connsiteX4" fmla="*/ 41807 w 172927"/>
                  <a:gd name="connsiteY4" fmla="*/ 12048 h 183497"/>
                  <a:gd name="connsiteX5" fmla="*/ 87414 w 172927"/>
                  <a:gd name="connsiteY5" fmla="*/ 0 h 183497"/>
                  <a:gd name="connsiteX6" fmla="*/ 132071 w 172927"/>
                  <a:gd name="connsiteY6" fmla="*/ 12048 h 183497"/>
                  <a:gd name="connsiteX7" fmla="*/ 162475 w 172927"/>
                  <a:gd name="connsiteY7" fmla="*/ 44484 h 183497"/>
                  <a:gd name="connsiteX8" fmla="*/ 172927 w 172927"/>
                  <a:gd name="connsiteY8" fmla="*/ 91749 h 183497"/>
                  <a:gd name="connsiteX9" fmla="*/ 161525 w 172927"/>
                  <a:gd name="connsiteY9" fmla="*/ 138087 h 183497"/>
                  <a:gd name="connsiteX10" fmla="*/ 131120 w 172927"/>
                  <a:gd name="connsiteY10" fmla="*/ 171450 h 183497"/>
                  <a:gd name="connsiteX11" fmla="*/ 86464 w 172927"/>
                  <a:gd name="connsiteY11" fmla="*/ 183498 h 183497"/>
                  <a:gd name="connsiteX12" fmla="*/ 41807 w 172927"/>
                  <a:gd name="connsiteY12" fmla="*/ 171450 h 183497"/>
                  <a:gd name="connsiteX13" fmla="*/ 47507 w 172927"/>
                  <a:gd name="connsiteY13" fmla="*/ 135306 h 183497"/>
                  <a:gd name="connsiteX14" fmla="*/ 85513 w 172927"/>
                  <a:gd name="connsiteY14" fmla="*/ 152915 h 183497"/>
                  <a:gd name="connsiteX15" fmla="*/ 122569 w 172927"/>
                  <a:gd name="connsiteY15" fmla="*/ 135306 h 183497"/>
                  <a:gd name="connsiteX16" fmla="*/ 136821 w 172927"/>
                  <a:gd name="connsiteY16" fmla="*/ 91749 h 183497"/>
                  <a:gd name="connsiteX17" fmla="*/ 123519 w 172927"/>
                  <a:gd name="connsiteY17" fmla="*/ 48191 h 183497"/>
                  <a:gd name="connsiteX18" fmla="*/ 86464 w 172927"/>
                  <a:gd name="connsiteY18" fmla="*/ 30583 h 183497"/>
                  <a:gd name="connsiteX19" fmla="*/ 48458 w 172927"/>
                  <a:gd name="connsiteY19" fmla="*/ 48191 h 183497"/>
                  <a:gd name="connsiteX20" fmla="*/ 34205 w 172927"/>
                  <a:gd name="connsiteY20" fmla="*/ 91749 h 183497"/>
                  <a:gd name="connsiteX21" fmla="*/ 47507 w 172927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7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7" y="12048"/>
                    </a:cubicBezTo>
                    <a:cubicBezTo>
                      <a:pt x="54159" y="4634"/>
                      <a:pt x="70311" y="0"/>
                      <a:pt x="87414" y="0"/>
                    </a:cubicBezTo>
                    <a:cubicBezTo>
                      <a:pt x="104516" y="0"/>
                      <a:pt x="118769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3" y="163109"/>
                      <a:pt x="131120" y="171450"/>
                    </a:cubicBezTo>
                    <a:cubicBezTo>
                      <a:pt x="117818" y="179791"/>
                      <a:pt x="103566" y="183498"/>
                      <a:pt x="86464" y="183498"/>
                    </a:cubicBezTo>
                    <a:cubicBezTo>
                      <a:pt x="69361" y="183498"/>
                      <a:pt x="55109" y="179791"/>
                      <a:pt x="41807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4" y="30583"/>
                    </a:cubicBezTo>
                    <a:cubicBezTo>
                      <a:pt x="70311" y="30583"/>
                      <a:pt x="57959" y="36144"/>
                      <a:pt x="48458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8" name="Forma libre 107">
                <a:extLst>
                  <a:ext uri="{FF2B5EF4-FFF2-40B4-BE49-F238E27FC236}">
                    <a16:creationId xmlns:a16="http://schemas.microsoft.com/office/drawing/2014/main" id="{E91709FA-691B-6A4E-869F-DDC7608EEA94}"/>
                  </a:ext>
                </a:extLst>
              </p:cNvPr>
              <p:cNvSpPr/>
              <p:nvPr/>
            </p:nvSpPr>
            <p:spPr>
              <a:xfrm>
                <a:off x="6912177" y="3337251"/>
                <a:ext cx="164375" cy="181644"/>
              </a:xfrm>
              <a:custGeom>
                <a:avLst/>
                <a:gdLst>
                  <a:gd name="connsiteX0" fmla="*/ 42757 w 164375"/>
                  <a:gd name="connsiteY0" fmla="*/ 172377 h 181644"/>
                  <a:gd name="connsiteX1" fmla="*/ 11402 w 164375"/>
                  <a:gd name="connsiteY1" fmla="*/ 139940 h 181644"/>
                  <a:gd name="connsiteX2" fmla="*/ 0 w 164375"/>
                  <a:gd name="connsiteY2" fmla="*/ 92676 h 181644"/>
                  <a:gd name="connsiteX3" fmla="*/ 11402 w 164375"/>
                  <a:gd name="connsiteY3" fmla="*/ 45411 h 181644"/>
                  <a:gd name="connsiteX4" fmla="*/ 42757 w 164375"/>
                  <a:gd name="connsiteY4" fmla="*/ 12048 h 181644"/>
                  <a:gd name="connsiteX5" fmla="*/ 86464 w 164375"/>
                  <a:gd name="connsiteY5" fmla="*/ 0 h 181644"/>
                  <a:gd name="connsiteX6" fmla="*/ 133021 w 164375"/>
                  <a:gd name="connsiteY6" fmla="*/ 14828 h 181644"/>
                  <a:gd name="connsiteX7" fmla="*/ 160575 w 164375"/>
                  <a:gd name="connsiteY7" fmla="*/ 54679 h 181644"/>
                  <a:gd name="connsiteX8" fmla="*/ 131120 w 164375"/>
                  <a:gd name="connsiteY8" fmla="*/ 66726 h 181644"/>
                  <a:gd name="connsiteX9" fmla="*/ 113068 w 164375"/>
                  <a:gd name="connsiteY9" fmla="*/ 38924 h 181644"/>
                  <a:gd name="connsiteX10" fmla="*/ 86464 w 164375"/>
                  <a:gd name="connsiteY10" fmla="*/ 29656 h 181644"/>
                  <a:gd name="connsiteX11" fmla="*/ 61760 w 164375"/>
                  <a:gd name="connsiteY11" fmla="*/ 37070 h 181644"/>
                  <a:gd name="connsiteX12" fmla="*/ 42757 w 164375"/>
                  <a:gd name="connsiteY12" fmla="*/ 58386 h 181644"/>
                  <a:gd name="connsiteX13" fmla="*/ 35156 w 164375"/>
                  <a:gd name="connsiteY13" fmla="*/ 91749 h 181644"/>
                  <a:gd name="connsiteX14" fmla="*/ 41807 w 164375"/>
                  <a:gd name="connsiteY14" fmla="*/ 122332 h 181644"/>
                  <a:gd name="connsiteX15" fmla="*/ 60810 w 164375"/>
                  <a:gd name="connsiteY15" fmla="*/ 143647 h 181644"/>
                  <a:gd name="connsiteX16" fmla="*/ 88364 w 164375"/>
                  <a:gd name="connsiteY16" fmla="*/ 151061 h 181644"/>
                  <a:gd name="connsiteX17" fmla="*/ 117818 w 164375"/>
                  <a:gd name="connsiteY17" fmla="*/ 142721 h 181644"/>
                  <a:gd name="connsiteX18" fmla="*/ 139672 w 164375"/>
                  <a:gd name="connsiteY18" fmla="*/ 119552 h 181644"/>
                  <a:gd name="connsiteX19" fmla="*/ 164376 w 164375"/>
                  <a:gd name="connsiteY19" fmla="*/ 137160 h 181644"/>
                  <a:gd name="connsiteX20" fmla="*/ 86464 w 164375"/>
                  <a:gd name="connsiteY20" fmla="*/ 181644 h 181644"/>
                  <a:gd name="connsiteX21" fmla="*/ 42757 w 164375"/>
                  <a:gd name="connsiteY21" fmla="*/ 170523 h 18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375" h="181644">
                    <a:moveTo>
                      <a:pt x="42757" y="172377"/>
                    </a:moveTo>
                    <a:cubicBezTo>
                      <a:pt x="29455" y="164963"/>
                      <a:pt x="19003" y="153842"/>
                      <a:pt x="11402" y="139940"/>
                    </a:cubicBezTo>
                    <a:cubicBezTo>
                      <a:pt x="3801" y="126039"/>
                      <a:pt x="0" y="110284"/>
                      <a:pt x="0" y="92676"/>
                    </a:cubicBezTo>
                    <a:cubicBezTo>
                      <a:pt x="0" y="75067"/>
                      <a:pt x="3801" y="59312"/>
                      <a:pt x="11402" y="45411"/>
                    </a:cubicBezTo>
                    <a:cubicBezTo>
                      <a:pt x="19003" y="31510"/>
                      <a:pt x="29455" y="20389"/>
                      <a:pt x="42757" y="12048"/>
                    </a:cubicBezTo>
                    <a:cubicBezTo>
                      <a:pt x="56059" y="3707"/>
                      <a:pt x="70311" y="0"/>
                      <a:pt x="86464" y="0"/>
                    </a:cubicBezTo>
                    <a:cubicBezTo>
                      <a:pt x="102616" y="0"/>
                      <a:pt x="119719" y="4634"/>
                      <a:pt x="133021" y="14828"/>
                    </a:cubicBezTo>
                    <a:cubicBezTo>
                      <a:pt x="146323" y="25022"/>
                      <a:pt x="154874" y="37997"/>
                      <a:pt x="160575" y="54679"/>
                    </a:cubicBezTo>
                    <a:lnTo>
                      <a:pt x="131120" y="66726"/>
                    </a:lnTo>
                    <a:cubicBezTo>
                      <a:pt x="126370" y="54679"/>
                      <a:pt x="119719" y="45411"/>
                      <a:pt x="113068" y="38924"/>
                    </a:cubicBezTo>
                    <a:cubicBezTo>
                      <a:pt x="106417" y="33363"/>
                      <a:pt x="97865" y="29656"/>
                      <a:pt x="86464" y="29656"/>
                    </a:cubicBezTo>
                    <a:cubicBezTo>
                      <a:pt x="75062" y="29656"/>
                      <a:pt x="69361" y="32436"/>
                      <a:pt x="61760" y="37070"/>
                    </a:cubicBezTo>
                    <a:cubicBezTo>
                      <a:pt x="54159" y="41704"/>
                      <a:pt x="47507" y="49118"/>
                      <a:pt x="42757" y="58386"/>
                    </a:cubicBezTo>
                    <a:cubicBezTo>
                      <a:pt x="38006" y="67653"/>
                      <a:pt x="35156" y="78774"/>
                      <a:pt x="35156" y="91749"/>
                    </a:cubicBezTo>
                    <a:cubicBezTo>
                      <a:pt x="35156" y="104724"/>
                      <a:pt x="37056" y="113991"/>
                      <a:pt x="41807" y="122332"/>
                    </a:cubicBezTo>
                    <a:cubicBezTo>
                      <a:pt x="46557" y="130673"/>
                      <a:pt x="53208" y="139014"/>
                      <a:pt x="60810" y="143647"/>
                    </a:cubicBezTo>
                    <a:cubicBezTo>
                      <a:pt x="69361" y="149208"/>
                      <a:pt x="77912" y="151061"/>
                      <a:pt x="88364" y="151061"/>
                    </a:cubicBezTo>
                    <a:cubicBezTo>
                      <a:pt x="98815" y="151061"/>
                      <a:pt x="109267" y="148281"/>
                      <a:pt x="117818" y="142721"/>
                    </a:cubicBezTo>
                    <a:cubicBezTo>
                      <a:pt x="126370" y="137160"/>
                      <a:pt x="133971" y="129746"/>
                      <a:pt x="139672" y="119552"/>
                    </a:cubicBezTo>
                    <a:lnTo>
                      <a:pt x="164376" y="137160"/>
                    </a:lnTo>
                    <a:cubicBezTo>
                      <a:pt x="147273" y="166816"/>
                      <a:pt x="120669" y="181644"/>
                      <a:pt x="86464" y="181644"/>
                    </a:cubicBezTo>
                    <a:cubicBezTo>
                      <a:pt x="52258" y="181644"/>
                      <a:pt x="56059" y="177937"/>
                      <a:pt x="42757" y="170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09" name="Forma libre 108">
                <a:extLst>
                  <a:ext uri="{FF2B5EF4-FFF2-40B4-BE49-F238E27FC236}">
                    <a16:creationId xmlns:a16="http://schemas.microsoft.com/office/drawing/2014/main" id="{B1171D5A-E41C-2562-B21F-035CCBF095EF}"/>
                  </a:ext>
                </a:extLst>
              </p:cNvPr>
              <p:cNvSpPr/>
              <p:nvPr/>
            </p:nvSpPr>
            <p:spPr>
              <a:xfrm>
                <a:off x="7101256" y="3270524"/>
                <a:ext cx="48457" cy="245590"/>
              </a:xfrm>
              <a:custGeom>
                <a:avLst/>
                <a:gdLst>
                  <a:gd name="connsiteX0" fmla="*/ 7601 w 48457"/>
                  <a:gd name="connsiteY0" fmla="*/ 38924 h 245590"/>
                  <a:gd name="connsiteX1" fmla="*/ 0 w 48457"/>
                  <a:gd name="connsiteY1" fmla="*/ 22242 h 245590"/>
                  <a:gd name="connsiteX2" fmla="*/ 6651 w 48457"/>
                  <a:gd name="connsiteY2" fmla="*/ 6487 h 245590"/>
                  <a:gd name="connsiteX3" fmla="*/ 23754 w 48457"/>
                  <a:gd name="connsiteY3" fmla="*/ 0 h 245590"/>
                  <a:gd name="connsiteX4" fmla="*/ 40856 w 48457"/>
                  <a:gd name="connsiteY4" fmla="*/ 6487 h 245590"/>
                  <a:gd name="connsiteX5" fmla="*/ 48457 w 48457"/>
                  <a:gd name="connsiteY5" fmla="*/ 22242 h 245590"/>
                  <a:gd name="connsiteX6" fmla="*/ 41806 w 48457"/>
                  <a:gd name="connsiteY6" fmla="*/ 38924 h 245590"/>
                  <a:gd name="connsiteX7" fmla="*/ 24704 w 48457"/>
                  <a:gd name="connsiteY7" fmla="*/ 45411 h 245590"/>
                  <a:gd name="connsiteX8" fmla="*/ 7601 w 48457"/>
                  <a:gd name="connsiteY8" fmla="*/ 38924 h 245590"/>
                  <a:gd name="connsiteX9" fmla="*/ 5701 w 48457"/>
                  <a:gd name="connsiteY9" fmla="*/ 71360 h 245590"/>
                  <a:gd name="connsiteX10" fmla="*/ 41806 w 48457"/>
                  <a:gd name="connsiteY10" fmla="*/ 71360 h 245590"/>
                  <a:gd name="connsiteX11" fmla="*/ 41806 w 48457"/>
                  <a:gd name="connsiteY11" fmla="*/ 245591 h 245590"/>
                  <a:gd name="connsiteX12" fmla="*/ 5701 w 48457"/>
                  <a:gd name="connsiteY12" fmla="*/ 245591 h 245590"/>
                  <a:gd name="connsiteX13" fmla="*/ 5701 w 48457"/>
                  <a:gd name="connsiteY13" fmla="*/ 71360 h 24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457" h="245590">
                    <a:moveTo>
                      <a:pt x="7601" y="38924"/>
                    </a:moveTo>
                    <a:cubicBezTo>
                      <a:pt x="2850" y="34290"/>
                      <a:pt x="0" y="28729"/>
                      <a:pt x="0" y="22242"/>
                    </a:cubicBezTo>
                    <a:cubicBezTo>
                      <a:pt x="0" y="15755"/>
                      <a:pt x="1900" y="11121"/>
                      <a:pt x="6651" y="6487"/>
                    </a:cubicBezTo>
                    <a:cubicBezTo>
                      <a:pt x="11402" y="1854"/>
                      <a:pt x="17103" y="0"/>
                      <a:pt x="23754" y="0"/>
                    </a:cubicBezTo>
                    <a:cubicBezTo>
                      <a:pt x="30405" y="0"/>
                      <a:pt x="36106" y="1854"/>
                      <a:pt x="40856" y="6487"/>
                    </a:cubicBezTo>
                    <a:cubicBezTo>
                      <a:pt x="45607" y="11121"/>
                      <a:pt x="48457" y="15755"/>
                      <a:pt x="48457" y="22242"/>
                    </a:cubicBezTo>
                    <a:cubicBezTo>
                      <a:pt x="48457" y="28729"/>
                      <a:pt x="46557" y="34290"/>
                      <a:pt x="41806" y="38924"/>
                    </a:cubicBezTo>
                    <a:cubicBezTo>
                      <a:pt x="37056" y="43558"/>
                      <a:pt x="31355" y="45411"/>
                      <a:pt x="24704" y="45411"/>
                    </a:cubicBezTo>
                    <a:cubicBezTo>
                      <a:pt x="18053" y="45411"/>
                      <a:pt x="12352" y="43558"/>
                      <a:pt x="7601" y="38924"/>
                    </a:cubicBezTo>
                    <a:close/>
                    <a:moveTo>
                      <a:pt x="5701" y="71360"/>
                    </a:moveTo>
                    <a:lnTo>
                      <a:pt x="41806" y="71360"/>
                    </a:lnTo>
                    <a:lnTo>
                      <a:pt x="41806" y="245591"/>
                    </a:lnTo>
                    <a:lnTo>
                      <a:pt x="5701" y="245591"/>
                    </a:lnTo>
                    <a:lnTo>
                      <a:pt x="5701" y="7136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10" name="Forma libre 109">
                <a:extLst>
                  <a:ext uri="{FF2B5EF4-FFF2-40B4-BE49-F238E27FC236}">
                    <a16:creationId xmlns:a16="http://schemas.microsoft.com/office/drawing/2014/main" id="{A8820594-BB57-813E-84EE-BE6FCBD9A266}"/>
                  </a:ext>
                </a:extLst>
              </p:cNvPr>
              <p:cNvSpPr/>
              <p:nvPr/>
            </p:nvSpPr>
            <p:spPr>
              <a:xfrm>
                <a:off x="7177268" y="3337251"/>
                <a:ext cx="172926" cy="183497"/>
              </a:xfrm>
              <a:custGeom>
                <a:avLst/>
                <a:gdLst>
                  <a:gd name="connsiteX0" fmla="*/ 40856 w 172926"/>
                  <a:gd name="connsiteY0" fmla="*/ 171450 h 183497"/>
                  <a:gd name="connsiteX1" fmla="*/ 10452 w 172926"/>
                  <a:gd name="connsiteY1" fmla="*/ 139014 h 183497"/>
                  <a:gd name="connsiteX2" fmla="*/ 0 w 172926"/>
                  <a:gd name="connsiteY2" fmla="*/ 91749 h 183497"/>
                  <a:gd name="connsiteX3" fmla="*/ 11402 w 172926"/>
                  <a:gd name="connsiteY3" fmla="*/ 44484 h 183497"/>
                  <a:gd name="connsiteX4" fmla="*/ 41806 w 172926"/>
                  <a:gd name="connsiteY4" fmla="*/ 12048 h 183497"/>
                  <a:gd name="connsiteX5" fmla="*/ 87414 w 172926"/>
                  <a:gd name="connsiteY5" fmla="*/ 0 h 183497"/>
                  <a:gd name="connsiteX6" fmla="*/ 132071 w 172926"/>
                  <a:gd name="connsiteY6" fmla="*/ 12048 h 183497"/>
                  <a:gd name="connsiteX7" fmla="*/ 162475 w 172926"/>
                  <a:gd name="connsiteY7" fmla="*/ 44484 h 183497"/>
                  <a:gd name="connsiteX8" fmla="*/ 172927 w 172926"/>
                  <a:gd name="connsiteY8" fmla="*/ 91749 h 183497"/>
                  <a:gd name="connsiteX9" fmla="*/ 161525 w 172926"/>
                  <a:gd name="connsiteY9" fmla="*/ 138087 h 183497"/>
                  <a:gd name="connsiteX10" fmla="*/ 131120 w 172926"/>
                  <a:gd name="connsiteY10" fmla="*/ 171450 h 183497"/>
                  <a:gd name="connsiteX11" fmla="*/ 86463 w 172926"/>
                  <a:gd name="connsiteY11" fmla="*/ 183498 h 183497"/>
                  <a:gd name="connsiteX12" fmla="*/ 41806 w 172926"/>
                  <a:gd name="connsiteY12" fmla="*/ 171450 h 183497"/>
                  <a:gd name="connsiteX13" fmla="*/ 47507 w 172926"/>
                  <a:gd name="connsiteY13" fmla="*/ 135306 h 183497"/>
                  <a:gd name="connsiteX14" fmla="*/ 85513 w 172926"/>
                  <a:gd name="connsiteY14" fmla="*/ 152915 h 183497"/>
                  <a:gd name="connsiteX15" fmla="*/ 122569 w 172926"/>
                  <a:gd name="connsiteY15" fmla="*/ 135306 h 183497"/>
                  <a:gd name="connsiteX16" fmla="*/ 136821 w 172926"/>
                  <a:gd name="connsiteY16" fmla="*/ 91749 h 183497"/>
                  <a:gd name="connsiteX17" fmla="*/ 123519 w 172926"/>
                  <a:gd name="connsiteY17" fmla="*/ 48191 h 183497"/>
                  <a:gd name="connsiteX18" fmla="*/ 86463 w 172926"/>
                  <a:gd name="connsiteY18" fmla="*/ 30583 h 183497"/>
                  <a:gd name="connsiteX19" fmla="*/ 48457 w 172926"/>
                  <a:gd name="connsiteY19" fmla="*/ 48191 h 183497"/>
                  <a:gd name="connsiteX20" fmla="*/ 34205 w 172926"/>
                  <a:gd name="connsiteY20" fmla="*/ 91749 h 183497"/>
                  <a:gd name="connsiteX21" fmla="*/ 47507 w 172926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6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4158" y="4634"/>
                      <a:pt x="70311" y="0"/>
                      <a:pt x="87414" y="0"/>
                    </a:cubicBezTo>
                    <a:cubicBezTo>
                      <a:pt x="104516" y="0"/>
                      <a:pt x="118768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2" y="163109"/>
                      <a:pt x="131120" y="171450"/>
                    </a:cubicBezTo>
                    <a:cubicBezTo>
                      <a:pt x="117818" y="179791"/>
                      <a:pt x="103566" y="183498"/>
                      <a:pt x="86463" y="183498"/>
                    </a:cubicBezTo>
                    <a:cubicBezTo>
                      <a:pt x="69361" y="183498"/>
                      <a:pt x="55109" y="179791"/>
                      <a:pt x="41806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3" y="30583"/>
                    </a:cubicBezTo>
                    <a:cubicBezTo>
                      <a:pt x="70311" y="30583"/>
                      <a:pt x="57959" y="36144"/>
                      <a:pt x="48457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860944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998E59E3-1112-67CF-7602-E63AAE2CDAC9}"/>
              </a:ext>
            </a:extLst>
          </p:cNvPr>
          <p:cNvSpPr txBox="1"/>
          <p:nvPr/>
        </p:nvSpPr>
        <p:spPr>
          <a:xfrm>
            <a:off x="856360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chemeClr val="accent1"/>
                </a:solidFill>
                <a:effectLst/>
                <a:latin typeface="Pulso" pitchFamily="2" charset="0"/>
              </a:rPr>
              <a:t>¡Hola! </a:t>
            </a:r>
            <a:r>
              <a:rPr lang="es-AR" sz="4000" b="0" i="0" dirty="0">
                <a:solidFill>
                  <a:srgbClr val="150032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rgbClr val="150032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rgbClr val="150032"/>
              </a:solidFill>
              <a:latin typeface="Pulso" pitchFamily="2" charset="0"/>
            </a:endParaRP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5A388A9B-850D-B21E-8333-A84163288E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0730" y="4697409"/>
            <a:ext cx="6184900" cy="50800"/>
          </a:xfrm>
          <a:prstGeom prst="rect">
            <a:avLst/>
          </a:prstGeom>
        </p:spPr>
      </p:pic>
      <p:grpSp>
        <p:nvGrpSpPr>
          <p:cNvPr id="6" name="Grupo 5">
            <a:extLst>
              <a:ext uri="{FF2B5EF4-FFF2-40B4-BE49-F238E27FC236}">
                <a16:creationId xmlns:a16="http://schemas.microsoft.com/office/drawing/2014/main" id="{92F919F1-7571-C4EE-D0BA-78BCF987677C}"/>
              </a:ext>
            </a:extLst>
          </p:cNvPr>
          <p:cNvGrpSpPr/>
          <p:nvPr/>
        </p:nvGrpSpPr>
        <p:grpSpPr>
          <a:xfrm>
            <a:off x="971166" y="5901310"/>
            <a:ext cx="3611717" cy="360000"/>
            <a:chOff x="971169" y="5815800"/>
            <a:chExt cx="3611717" cy="360000"/>
          </a:xfrm>
        </p:grpSpPr>
        <p:grpSp>
          <p:nvGrpSpPr>
            <p:cNvPr id="9" name="Grupo 8">
              <a:extLst>
                <a:ext uri="{FF2B5EF4-FFF2-40B4-BE49-F238E27FC236}">
                  <a16:creationId xmlns:a16="http://schemas.microsoft.com/office/drawing/2014/main" id="{773E4F61-F56A-5D8C-89DE-5D9EF47B2E8C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43" name="Rectángulo 42">
                <a:extLst>
                  <a:ext uri="{FF2B5EF4-FFF2-40B4-BE49-F238E27FC236}">
                    <a16:creationId xmlns:a16="http://schemas.microsoft.com/office/drawing/2014/main" id="{4E8881D3-197F-FF9C-ECB7-9F7C4271B213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áfico 43">
                <a:extLst>
                  <a:ext uri="{FF2B5EF4-FFF2-40B4-BE49-F238E27FC236}">
                    <a16:creationId xmlns:a16="http://schemas.microsoft.com/office/drawing/2014/main" id="{44E80755-E30E-68ED-B294-3CEB736470E1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10" name="Rectángulo 9">
              <a:extLst>
                <a:ext uri="{FF2B5EF4-FFF2-40B4-BE49-F238E27FC236}">
                  <a16:creationId xmlns:a16="http://schemas.microsoft.com/office/drawing/2014/main" id="{5B3A0147-C21C-0553-741F-F89B268239BB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1" name="Grupo 10">
              <a:extLst>
                <a:ext uri="{FF2B5EF4-FFF2-40B4-BE49-F238E27FC236}">
                  <a16:creationId xmlns:a16="http://schemas.microsoft.com/office/drawing/2014/main" id="{865434E7-6A68-58FC-3ACB-38E1521BA339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DFFE119F-37DA-9588-324D-897303AF8EA3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95F10242-AEFE-869B-9BCB-1D04034A7181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5521656D-8072-A410-D168-41B45CD42AF9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0423CD86-C052-511D-7758-334FCC440681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FE367557-5DD7-F617-D8AE-D55AABAC48F7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B0400AA6-481F-E3B4-D614-4839C354FD6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AE70B80C-94C1-680E-4F22-B4F18FA25109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6662A20F-8FCA-93D0-B77B-AD129D6F8279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91F54567-586B-DBA8-6ECA-09803ACAD9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C25A841C-F36D-06C4-C45E-15609E131B51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BD67EE86-0747-38B7-D4C0-52F223FF5101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F4A43A4D-EA30-4C2B-3DA6-EC366A53CE46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AB044CCE-2386-9E37-7AEE-965E2D98C831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09F82A9F-64FD-74C0-9050-173C645321A1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7CD9D27B-3A1D-F036-0806-3412EE397995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55A22530-C040-32DE-45A0-E1E899CED056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BD449F3B-C389-1E93-EC46-30493EE3FB9C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29" name="Forma libre 28">
                <a:extLst>
                  <a:ext uri="{FF2B5EF4-FFF2-40B4-BE49-F238E27FC236}">
                    <a16:creationId xmlns:a16="http://schemas.microsoft.com/office/drawing/2014/main" id="{87F23955-4116-B9CF-1EE3-011B935BB3D2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0" name="Forma libre 29">
                <a:extLst>
                  <a:ext uri="{FF2B5EF4-FFF2-40B4-BE49-F238E27FC236}">
                    <a16:creationId xmlns:a16="http://schemas.microsoft.com/office/drawing/2014/main" id="{113CDAB5-DE1F-A557-76A5-61433BD2562D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1" name="Forma libre 30">
                <a:extLst>
                  <a:ext uri="{FF2B5EF4-FFF2-40B4-BE49-F238E27FC236}">
                    <a16:creationId xmlns:a16="http://schemas.microsoft.com/office/drawing/2014/main" id="{652B8F45-53FE-EF39-3E05-74AE1385F31A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2" name="Forma libre 31">
                <a:extLst>
                  <a:ext uri="{FF2B5EF4-FFF2-40B4-BE49-F238E27FC236}">
                    <a16:creationId xmlns:a16="http://schemas.microsoft.com/office/drawing/2014/main" id="{CD9954E4-0A25-4C98-DC52-2470EE0F58DE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3" name="Forma libre 32">
                <a:extLst>
                  <a:ext uri="{FF2B5EF4-FFF2-40B4-BE49-F238E27FC236}">
                    <a16:creationId xmlns:a16="http://schemas.microsoft.com/office/drawing/2014/main" id="{32085C8F-94CF-3CE5-E64F-F585D50A709D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4" name="Forma libre 33">
                <a:extLst>
                  <a:ext uri="{FF2B5EF4-FFF2-40B4-BE49-F238E27FC236}">
                    <a16:creationId xmlns:a16="http://schemas.microsoft.com/office/drawing/2014/main" id="{40D319A3-CD5A-D60B-9D3D-BDD61542434C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5" name="Forma libre 34">
                <a:extLst>
                  <a:ext uri="{FF2B5EF4-FFF2-40B4-BE49-F238E27FC236}">
                    <a16:creationId xmlns:a16="http://schemas.microsoft.com/office/drawing/2014/main" id="{66B26B36-0999-5541-F6B0-150E04AF6185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70DC4C83-130D-A146-741D-498BC81EBEE0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7" name="Forma libre 36">
                <a:extLst>
                  <a:ext uri="{FF2B5EF4-FFF2-40B4-BE49-F238E27FC236}">
                    <a16:creationId xmlns:a16="http://schemas.microsoft.com/office/drawing/2014/main" id="{91D04EA7-F5A0-B2B9-9F37-7CA65077C94C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8" name="Forma libre 37">
                <a:extLst>
                  <a:ext uri="{FF2B5EF4-FFF2-40B4-BE49-F238E27FC236}">
                    <a16:creationId xmlns:a16="http://schemas.microsoft.com/office/drawing/2014/main" id="{0EDC2760-E456-A434-F1FD-EA2B24239947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9" name="Forma libre 38">
                <a:extLst>
                  <a:ext uri="{FF2B5EF4-FFF2-40B4-BE49-F238E27FC236}">
                    <a16:creationId xmlns:a16="http://schemas.microsoft.com/office/drawing/2014/main" id="{0736094C-B24F-9B38-CDD6-16A3DA71590A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0" name="Forma libre 39">
                <a:extLst>
                  <a:ext uri="{FF2B5EF4-FFF2-40B4-BE49-F238E27FC236}">
                    <a16:creationId xmlns:a16="http://schemas.microsoft.com/office/drawing/2014/main" id="{AE933EE2-6BD7-CABB-251C-83CE56E4177F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1" name="Forma libre 40">
                <a:extLst>
                  <a:ext uri="{FF2B5EF4-FFF2-40B4-BE49-F238E27FC236}">
                    <a16:creationId xmlns:a16="http://schemas.microsoft.com/office/drawing/2014/main" id="{9AA4C948-1B92-F238-DB01-A8762E4CFF8B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2" name="Forma libre 41">
                <a:extLst>
                  <a:ext uri="{FF2B5EF4-FFF2-40B4-BE49-F238E27FC236}">
                    <a16:creationId xmlns:a16="http://schemas.microsoft.com/office/drawing/2014/main" id="{E9FC7506-98B2-1B45-3B99-492964ACE136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98" name="Google Shape;63;p1">
            <a:extLst>
              <a:ext uri="{FF2B5EF4-FFF2-40B4-BE49-F238E27FC236}">
                <a16:creationId xmlns:a16="http://schemas.microsoft.com/office/drawing/2014/main" id="{FBB5DC05-A6B9-438B-4155-47327AF89E9C}"/>
              </a:ext>
            </a:extLst>
          </p:cNvPr>
          <p:cNvSpPr txBox="1"/>
          <p:nvPr/>
        </p:nvSpPr>
        <p:spPr>
          <a:xfrm>
            <a:off x="871110" y="5263456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Pulso" pitchFamily="2" charset="0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10" name="Gráfico 109">
            <a:extLst>
              <a:ext uri="{FF2B5EF4-FFF2-40B4-BE49-F238E27FC236}">
                <a16:creationId xmlns:a16="http://schemas.microsoft.com/office/drawing/2014/main" id="{9A04464B-F86A-3984-D57C-A3F0896126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6542" y="1532543"/>
            <a:ext cx="2019383" cy="2699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39904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63A97575-7B4E-1939-4539-6F669A8CCCEC}"/>
              </a:ext>
            </a:extLst>
          </p:cNvPr>
          <p:cNvSpPr txBox="1"/>
          <p:nvPr/>
        </p:nvSpPr>
        <p:spPr>
          <a:xfrm>
            <a:off x="3338450" y="1351418"/>
            <a:ext cx="7253556" cy="465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effectLst/>
                <a:latin typeface="Pulso" pitchFamily="2" charset="0"/>
              </a:rPr>
              <a:t>01.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02.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03.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04.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05. ¡Break!</a:t>
            </a: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06.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07.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chemeClr val="accent1"/>
                </a:solidFill>
                <a:latin typeface="Pulso" pitchFamily="2" charset="0"/>
              </a:rPr>
              <a:t>08.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47F1F7-03BB-7BFD-B34E-B6DB0BE91E61}"/>
              </a:ext>
            </a:extLst>
          </p:cNvPr>
          <p:cNvSpPr txBox="1"/>
          <p:nvPr/>
        </p:nvSpPr>
        <p:spPr>
          <a:xfrm>
            <a:off x="430474" y="776460"/>
            <a:ext cx="33308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3600" dirty="0">
                <a:solidFill>
                  <a:schemeClr val="bg1"/>
                </a:solidFill>
                <a:latin typeface="Pulso" pitchFamily="2" charset="0"/>
              </a:rPr>
              <a:t>Agenda</a:t>
            </a: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AFCD843-827E-0823-6BA8-1585ED0AEB5E}"/>
              </a:ext>
            </a:extLst>
          </p:cNvPr>
          <p:cNvCxnSpPr/>
          <p:nvPr/>
        </p:nvCxnSpPr>
        <p:spPr>
          <a:xfrm>
            <a:off x="3432563" y="3429000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810BAFB-3A78-CB33-0932-0BA1AA016197}"/>
              </a:ext>
            </a:extLst>
          </p:cNvPr>
          <p:cNvCxnSpPr/>
          <p:nvPr/>
        </p:nvCxnSpPr>
        <p:spPr>
          <a:xfrm>
            <a:off x="3432563" y="4395592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upo 49">
            <a:extLst>
              <a:ext uri="{FF2B5EF4-FFF2-40B4-BE49-F238E27FC236}">
                <a16:creationId xmlns:a16="http://schemas.microsoft.com/office/drawing/2014/main" id="{0DD2C6B4-4C27-6DD0-F650-47AE43D2C762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B32134AE-AC85-F8BB-4BA5-370A20122FD5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Elipse 51">
              <a:extLst>
                <a:ext uri="{FF2B5EF4-FFF2-40B4-BE49-F238E27FC236}">
                  <a16:creationId xmlns:a16="http://schemas.microsoft.com/office/drawing/2014/main" id="{AEF51956-B80D-ACAC-B247-A7852B0DACF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53" name="Grupo 52">
              <a:extLst>
                <a:ext uri="{FF2B5EF4-FFF2-40B4-BE49-F238E27FC236}">
                  <a16:creationId xmlns:a16="http://schemas.microsoft.com/office/drawing/2014/main" id="{F1A4627E-43B3-BA8B-945B-3E9A5972F16C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57" name="Elipse 56">
                <a:extLst>
                  <a:ext uri="{FF2B5EF4-FFF2-40B4-BE49-F238E27FC236}">
                    <a16:creationId xmlns:a16="http://schemas.microsoft.com/office/drawing/2014/main" id="{ADEE2AB6-B50B-FCAA-1A02-2036729C9D63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8" name="Elipse 57">
                <a:extLst>
                  <a:ext uri="{FF2B5EF4-FFF2-40B4-BE49-F238E27FC236}">
                    <a16:creationId xmlns:a16="http://schemas.microsoft.com/office/drawing/2014/main" id="{742FE6C3-6A16-882B-A073-7035DC212A12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54" name="Grupo 53">
              <a:extLst>
                <a:ext uri="{FF2B5EF4-FFF2-40B4-BE49-F238E27FC236}">
                  <a16:creationId xmlns:a16="http://schemas.microsoft.com/office/drawing/2014/main" id="{A1E736A1-FB1E-3440-D34B-7841A2DB2EE5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55" name="Elipse 54">
                <a:extLst>
                  <a:ext uri="{FF2B5EF4-FFF2-40B4-BE49-F238E27FC236}">
                    <a16:creationId xmlns:a16="http://schemas.microsoft.com/office/drawing/2014/main" id="{2044BC1D-38D3-916F-AF5D-7D74D7FC5F22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99BC2441-FC82-7354-61C2-716735F42D85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77" name="Grupo 76">
            <a:extLst>
              <a:ext uri="{FF2B5EF4-FFF2-40B4-BE49-F238E27FC236}">
                <a16:creationId xmlns:a16="http://schemas.microsoft.com/office/drawing/2014/main" id="{998DCC3D-0C84-368E-C18B-DD8A7CBF81E5}"/>
              </a:ext>
            </a:extLst>
          </p:cNvPr>
          <p:cNvGrpSpPr/>
          <p:nvPr/>
        </p:nvGrpSpPr>
        <p:grpSpPr>
          <a:xfrm>
            <a:off x="430474" y="6329878"/>
            <a:ext cx="1661851" cy="206771"/>
            <a:chOff x="4847505" y="3270524"/>
            <a:chExt cx="2502690" cy="311390"/>
          </a:xfrm>
        </p:grpSpPr>
        <p:sp>
          <p:nvSpPr>
            <p:cNvPr id="78" name="Forma libre 77">
              <a:extLst>
                <a:ext uri="{FF2B5EF4-FFF2-40B4-BE49-F238E27FC236}">
                  <a16:creationId xmlns:a16="http://schemas.microsoft.com/office/drawing/2014/main" id="{FDA46EF8-5ECC-411E-1B7A-6B5BAA631399}"/>
                </a:ext>
              </a:extLst>
            </p:cNvPr>
            <p:cNvSpPr/>
            <p:nvPr/>
          </p:nvSpPr>
          <p:spPr>
            <a:xfrm>
              <a:off x="4993828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orma libre 78">
              <a:extLst>
                <a:ext uri="{FF2B5EF4-FFF2-40B4-BE49-F238E27FC236}">
                  <a16:creationId xmlns:a16="http://schemas.microsoft.com/office/drawing/2014/main" id="{C9CB8DA9-C83B-B4F1-A327-5D271D862885}"/>
                </a:ext>
              </a:extLst>
            </p:cNvPr>
            <p:cNvSpPr/>
            <p:nvPr/>
          </p:nvSpPr>
          <p:spPr>
            <a:xfrm>
              <a:off x="5196209" y="334095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orma libre 79">
              <a:extLst>
                <a:ext uri="{FF2B5EF4-FFF2-40B4-BE49-F238E27FC236}">
                  <a16:creationId xmlns:a16="http://schemas.microsoft.com/office/drawing/2014/main" id="{1E176752-1CFC-146D-60D8-04DED85017B2}"/>
                </a:ext>
              </a:extLst>
            </p:cNvPr>
            <p:cNvSpPr/>
            <p:nvPr/>
          </p:nvSpPr>
          <p:spPr>
            <a:xfrm>
              <a:off x="5502157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orma libre 80">
              <a:extLst>
                <a:ext uri="{FF2B5EF4-FFF2-40B4-BE49-F238E27FC236}">
                  <a16:creationId xmlns:a16="http://schemas.microsoft.com/office/drawing/2014/main" id="{E8F2CF0C-CDBB-8F73-139B-6F716ADB6F10}"/>
                </a:ext>
              </a:extLst>
            </p:cNvPr>
            <p:cNvSpPr/>
            <p:nvPr/>
          </p:nvSpPr>
          <p:spPr>
            <a:xfrm>
              <a:off x="5586720" y="334003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8774 h 176083"/>
                <a:gd name="connsiteX11" fmla="*/ 109267 w 154874"/>
                <a:gd name="connsiteY11" fmla="*/ 41704 h 176083"/>
                <a:gd name="connsiteX12" fmla="*/ 82663 w 154874"/>
                <a:gd name="connsiteY12" fmla="*/ 29656 h 176083"/>
                <a:gd name="connsiteX13" fmla="*/ 49408 w 154874"/>
                <a:gd name="connsiteY13" fmla="*/ 45411 h 176083"/>
                <a:gd name="connsiteX14" fmla="*/ 36106 w 154874"/>
                <a:gd name="connsiteY14" fmla="*/ 88969 h 176083"/>
                <a:gd name="connsiteX15" fmla="*/ 36106 w 154874"/>
                <a:gd name="connsiteY15" fmla="*/ 175157 h 176083"/>
                <a:gd name="connsiteX16" fmla="*/ 0 w 154874"/>
                <a:gd name="connsiteY16" fmla="*/ 175157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8774"/>
                  </a:lnTo>
                  <a:cubicBezTo>
                    <a:pt x="118769" y="62093"/>
                    <a:pt x="115918" y="50045"/>
                    <a:pt x="109267" y="41704"/>
                  </a:cubicBezTo>
                  <a:cubicBezTo>
                    <a:pt x="102616" y="33363"/>
                    <a:pt x="94065" y="29656"/>
                    <a:pt x="82663" y="29656"/>
                  </a:cubicBezTo>
                  <a:cubicBezTo>
                    <a:pt x="71261" y="29656"/>
                    <a:pt x="57959" y="35217"/>
                    <a:pt x="49408" y="45411"/>
                  </a:cubicBezTo>
                  <a:cubicBezTo>
                    <a:pt x="40856" y="56532"/>
                    <a:pt x="36106" y="70434"/>
                    <a:pt x="36106" y="88969"/>
                  </a:cubicBezTo>
                  <a:lnTo>
                    <a:pt x="36106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orma libre 81">
              <a:extLst>
                <a:ext uri="{FF2B5EF4-FFF2-40B4-BE49-F238E27FC236}">
                  <a16:creationId xmlns:a16="http://schemas.microsoft.com/office/drawing/2014/main" id="{0CD2A39D-D5C5-3CEF-B812-C2BCB35D0542}"/>
                </a:ext>
              </a:extLst>
            </p:cNvPr>
            <p:cNvSpPr/>
            <p:nvPr/>
          </p:nvSpPr>
          <p:spPr>
            <a:xfrm>
              <a:off x="5779600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orma libre 82">
              <a:extLst>
                <a:ext uri="{FF2B5EF4-FFF2-40B4-BE49-F238E27FC236}">
                  <a16:creationId xmlns:a16="http://schemas.microsoft.com/office/drawing/2014/main" id="{F6C18646-1872-546E-6731-2D9D2701C5FB}"/>
                </a:ext>
              </a:extLst>
            </p:cNvPr>
            <p:cNvSpPr/>
            <p:nvPr/>
          </p:nvSpPr>
          <p:spPr>
            <a:xfrm>
              <a:off x="5853712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8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84" name="Gráfico 193">
              <a:extLst>
                <a:ext uri="{FF2B5EF4-FFF2-40B4-BE49-F238E27FC236}">
                  <a16:creationId xmlns:a16="http://schemas.microsoft.com/office/drawing/2014/main" id="{A5DEC655-FCD8-6244-96B0-3443EFAA441D}"/>
                </a:ext>
              </a:extLst>
            </p:cNvPr>
            <p:cNvGrpSpPr/>
            <p:nvPr/>
          </p:nvGrpSpPr>
          <p:grpSpPr>
            <a:xfrm>
              <a:off x="4847505" y="3281645"/>
              <a:ext cx="123519" cy="234469"/>
              <a:chOff x="4847505" y="3281645"/>
              <a:chExt cx="123519" cy="234469"/>
            </a:xfrm>
          </p:grpSpPr>
          <p:sp>
            <p:nvSpPr>
              <p:cNvPr id="93" name="Forma libre 92">
                <a:extLst>
                  <a:ext uri="{FF2B5EF4-FFF2-40B4-BE49-F238E27FC236}">
                    <a16:creationId xmlns:a16="http://schemas.microsoft.com/office/drawing/2014/main" id="{67FA04ED-C6C1-4B0B-3A6E-8D3ED339B4A4}"/>
                  </a:ext>
                </a:extLst>
              </p:cNvPr>
              <p:cNvSpPr/>
              <p:nvPr/>
            </p:nvSpPr>
            <p:spPr>
              <a:xfrm>
                <a:off x="4847505" y="3281645"/>
                <a:ext cx="122569" cy="106577"/>
              </a:xfrm>
              <a:custGeom>
                <a:avLst/>
                <a:gdLst>
                  <a:gd name="connsiteX0" fmla="*/ 86463 w 122569"/>
                  <a:gd name="connsiteY0" fmla="*/ 106577 h 106577"/>
                  <a:gd name="connsiteX1" fmla="*/ 122569 w 122569"/>
                  <a:gd name="connsiteY1" fmla="*/ 106577 h 106577"/>
                  <a:gd name="connsiteX2" fmla="*/ 107367 w 122569"/>
                  <a:gd name="connsiteY2" fmla="*/ 53752 h 106577"/>
                  <a:gd name="connsiteX3" fmla="*/ 60809 w 122569"/>
                  <a:gd name="connsiteY3" fmla="*/ 12975 h 106577"/>
                  <a:gd name="connsiteX4" fmla="*/ 0 w 122569"/>
                  <a:gd name="connsiteY4" fmla="*/ 0 h 106577"/>
                  <a:gd name="connsiteX5" fmla="*/ 0 w 122569"/>
                  <a:gd name="connsiteY5" fmla="*/ 31510 h 106577"/>
                  <a:gd name="connsiteX6" fmla="*/ 60809 w 122569"/>
                  <a:gd name="connsiteY6" fmla="*/ 53752 h 106577"/>
                  <a:gd name="connsiteX7" fmla="*/ 85513 w 122569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569" h="106577">
                    <a:moveTo>
                      <a:pt x="86463" y="106577"/>
                    </a:moveTo>
                    <a:lnTo>
                      <a:pt x="122569" y="106577"/>
                    </a:lnTo>
                    <a:cubicBezTo>
                      <a:pt x="121619" y="86188"/>
                      <a:pt x="115918" y="68580"/>
                      <a:pt x="107367" y="53752"/>
                    </a:cubicBezTo>
                    <a:cubicBezTo>
                      <a:pt x="96915" y="36144"/>
                      <a:pt x="80763" y="22242"/>
                      <a:pt x="60809" y="12975"/>
                    </a:cubicBezTo>
                    <a:cubicBezTo>
                      <a:pt x="43707" y="5561"/>
                      <a:pt x="23754" y="927"/>
                      <a:pt x="0" y="0"/>
                    </a:cubicBezTo>
                    <a:lnTo>
                      <a:pt x="0" y="31510"/>
                    </a:lnTo>
                    <a:cubicBezTo>
                      <a:pt x="25654" y="33363"/>
                      <a:pt x="46557" y="40777"/>
                      <a:pt x="60809" y="53752"/>
                    </a:cubicBezTo>
                    <a:cubicBezTo>
                      <a:pt x="76012" y="66726"/>
                      <a:pt x="83613" y="84335"/>
                      <a:pt x="85513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orma libre 93">
                <a:extLst>
                  <a:ext uri="{FF2B5EF4-FFF2-40B4-BE49-F238E27FC236}">
                    <a16:creationId xmlns:a16="http://schemas.microsoft.com/office/drawing/2014/main" id="{1E365635-35B8-5986-EF6A-2CC6B1227D61}"/>
                  </a:ext>
                </a:extLst>
              </p:cNvPr>
              <p:cNvSpPr/>
              <p:nvPr/>
            </p:nvSpPr>
            <p:spPr>
              <a:xfrm>
                <a:off x="4847505" y="3408611"/>
                <a:ext cx="123519" cy="107503"/>
              </a:xfrm>
              <a:custGeom>
                <a:avLst/>
                <a:gdLst>
                  <a:gd name="connsiteX0" fmla="*/ 86463 w 123519"/>
                  <a:gd name="connsiteY0" fmla="*/ 0 h 107503"/>
                  <a:gd name="connsiteX1" fmla="*/ 60809 w 123519"/>
                  <a:gd name="connsiteY1" fmla="*/ 53752 h 107503"/>
                  <a:gd name="connsiteX2" fmla="*/ 0 w 123519"/>
                  <a:gd name="connsiteY2" fmla="*/ 75994 h 107503"/>
                  <a:gd name="connsiteX3" fmla="*/ 0 w 123519"/>
                  <a:gd name="connsiteY3" fmla="*/ 107504 h 107503"/>
                  <a:gd name="connsiteX4" fmla="*/ 59859 w 123519"/>
                  <a:gd name="connsiteY4" fmla="*/ 94529 h 107503"/>
                  <a:gd name="connsiteX5" fmla="*/ 107367 w 123519"/>
                  <a:gd name="connsiteY5" fmla="*/ 54679 h 107503"/>
                  <a:gd name="connsiteX6" fmla="*/ 123519 w 123519"/>
                  <a:gd name="connsiteY6" fmla="*/ 0 h 107503"/>
                  <a:gd name="connsiteX7" fmla="*/ 87414 w 123519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19" h="107503">
                    <a:moveTo>
                      <a:pt x="86463" y="0"/>
                    </a:moveTo>
                    <a:cubicBezTo>
                      <a:pt x="84563" y="23169"/>
                      <a:pt x="76012" y="40777"/>
                      <a:pt x="60809" y="53752"/>
                    </a:cubicBezTo>
                    <a:cubicBezTo>
                      <a:pt x="45607" y="66726"/>
                      <a:pt x="25654" y="74141"/>
                      <a:pt x="0" y="75994"/>
                    </a:cubicBezTo>
                    <a:lnTo>
                      <a:pt x="0" y="107504"/>
                    </a:lnTo>
                    <a:cubicBezTo>
                      <a:pt x="22804" y="106577"/>
                      <a:pt x="42757" y="101943"/>
                      <a:pt x="59859" y="94529"/>
                    </a:cubicBezTo>
                    <a:cubicBezTo>
                      <a:pt x="80763" y="85262"/>
                      <a:pt x="95965" y="72287"/>
                      <a:pt x="107367" y="54679"/>
                    </a:cubicBezTo>
                    <a:cubicBezTo>
                      <a:pt x="116868" y="38924"/>
                      <a:pt x="121619" y="21315"/>
                      <a:pt x="123519" y="0"/>
                    </a:cubicBezTo>
                    <a:lnTo>
                      <a:pt x="87414" y="0"/>
                    </a:lnTo>
                    <a:close/>
                  </a:path>
                </a:pathLst>
              </a:custGeom>
              <a:solidFill>
                <a:srgbClr val="07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85" name="Gráfico 193">
              <a:extLst>
                <a:ext uri="{FF2B5EF4-FFF2-40B4-BE49-F238E27FC236}">
                  <a16:creationId xmlns:a16="http://schemas.microsoft.com/office/drawing/2014/main" id="{F36DFD5D-AD2D-C5A2-4A16-4C983C6E8A5E}"/>
                </a:ext>
              </a:extLst>
            </p:cNvPr>
            <p:cNvGrpSpPr/>
            <p:nvPr/>
          </p:nvGrpSpPr>
          <p:grpSpPr>
            <a:xfrm>
              <a:off x="6110252" y="3270524"/>
              <a:ext cx="1239943" cy="311390"/>
              <a:chOff x="6110252" y="3270524"/>
              <a:chExt cx="1239943" cy="311390"/>
            </a:xfrm>
            <a:solidFill>
              <a:srgbClr val="FFFFFF"/>
            </a:solidFill>
          </p:grpSpPr>
          <p:sp>
            <p:nvSpPr>
              <p:cNvPr id="86" name="Forma libre 85">
                <a:extLst>
                  <a:ext uri="{FF2B5EF4-FFF2-40B4-BE49-F238E27FC236}">
                    <a16:creationId xmlns:a16="http://schemas.microsoft.com/office/drawing/2014/main" id="{15337250-6F6A-D5CF-2BC7-0AF915D3D03E}"/>
                  </a:ext>
                </a:extLst>
              </p:cNvPr>
              <p:cNvSpPr/>
              <p:nvPr/>
            </p:nvSpPr>
            <p:spPr>
              <a:xfrm>
                <a:off x="6110252" y="3277011"/>
                <a:ext cx="200481" cy="239103"/>
              </a:xfrm>
              <a:custGeom>
                <a:avLst/>
                <a:gdLst>
                  <a:gd name="connsiteX0" fmla="*/ 0 w 200481"/>
                  <a:gd name="connsiteY0" fmla="*/ 0 h 239103"/>
                  <a:gd name="connsiteX1" fmla="*/ 36106 w 200481"/>
                  <a:gd name="connsiteY1" fmla="*/ 0 h 239103"/>
                  <a:gd name="connsiteX2" fmla="*/ 164376 w 200481"/>
                  <a:gd name="connsiteY2" fmla="*/ 179791 h 239103"/>
                  <a:gd name="connsiteX3" fmla="*/ 164376 w 200481"/>
                  <a:gd name="connsiteY3" fmla="*/ 0 h 239103"/>
                  <a:gd name="connsiteX4" fmla="*/ 200481 w 200481"/>
                  <a:gd name="connsiteY4" fmla="*/ 0 h 239103"/>
                  <a:gd name="connsiteX5" fmla="*/ 200481 w 200481"/>
                  <a:gd name="connsiteY5" fmla="*/ 239103 h 239103"/>
                  <a:gd name="connsiteX6" fmla="*/ 164376 w 200481"/>
                  <a:gd name="connsiteY6" fmla="*/ 239103 h 239103"/>
                  <a:gd name="connsiteX7" fmla="*/ 36106 w 200481"/>
                  <a:gd name="connsiteY7" fmla="*/ 63946 h 239103"/>
                  <a:gd name="connsiteX8" fmla="*/ 36106 w 200481"/>
                  <a:gd name="connsiteY8" fmla="*/ 239103 h 239103"/>
                  <a:gd name="connsiteX9" fmla="*/ 0 w 200481"/>
                  <a:gd name="connsiteY9" fmla="*/ 239103 h 239103"/>
                  <a:gd name="connsiteX10" fmla="*/ 0 w 200481"/>
                  <a:gd name="connsiteY10" fmla="*/ 0 h 23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481" h="239103">
                    <a:moveTo>
                      <a:pt x="0" y="0"/>
                    </a:moveTo>
                    <a:lnTo>
                      <a:pt x="36106" y="0"/>
                    </a:lnTo>
                    <a:lnTo>
                      <a:pt x="164376" y="179791"/>
                    </a:lnTo>
                    <a:lnTo>
                      <a:pt x="164376" y="0"/>
                    </a:lnTo>
                    <a:lnTo>
                      <a:pt x="200481" y="0"/>
                    </a:lnTo>
                    <a:lnTo>
                      <a:pt x="200481" y="239103"/>
                    </a:lnTo>
                    <a:lnTo>
                      <a:pt x="164376" y="239103"/>
                    </a:lnTo>
                    <a:lnTo>
                      <a:pt x="36106" y="63946"/>
                    </a:lnTo>
                    <a:lnTo>
                      <a:pt x="36106" y="239103"/>
                    </a:lnTo>
                    <a:lnTo>
                      <a:pt x="0" y="239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orma libre 86">
                <a:extLst>
                  <a:ext uri="{FF2B5EF4-FFF2-40B4-BE49-F238E27FC236}">
                    <a16:creationId xmlns:a16="http://schemas.microsoft.com/office/drawing/2014/main" id="{301FCA74-A3A8-09BC-03EF-370D19B3A88E}"/>
                  </a:ext>
                </a:extLst>
              </p:cNvPr>
              <p:cNvSpPr/>
              <p:nvPr/>
            </p:nvSpPr>
            <p:spPr>
              <a:xfrm>
                <a:off x="6341138" y="3337251"/>
                <a:ext cx="166275" cy="183497"/>
              </a:xfrm>
              <a:custGeom>
                <a:avLst/>
                <a:gdLst>
                  <a:gd name="connsiteX0" fmla="*/ 45607 w 166275"/>
                  <a:gd name="connsiteY0" fmla="*/ 173304 h 183497"/>
                  <a:gd name="connsiteX1" fmla="*/ 12352 w 166275"/>
                  <a:gd name="connsiteY1" fmla="*/ 141794 h 183497"/>
                  <a:gd name="connsiteX2" fmla="*/ 0 w 166275"/>
                  <a:gd name="connsiteY2" fmla="*/ 91749 h 183497"/>
                  <a:gd name="connsiteX3" fmla="*/ 11402 w 166275"/>
                  <a:gd name="connsiteY3" fmla="*/ 44484 h 183497"/>
                  <a:gd name="connsiteX4" fmla="*/ 41806 w 166275"/>
                  <a:gd name="connsiteY4" fmla="*/ 12048 h 183497"/>
                  <a:gd name="connsiteX5" fmla="*/ 86463 w 166275"/>
                  <a:gd name="connsiteY5" fmla="*/ 0 h 183497"/>
                  <a:gd name="connsiteX6" fmla="*/ 129220 w 166275"/>
                  <a:gd name="connsiteY6" fmla="*/ 11121 h 183497"/>
                  <a:gd name="connsiteX7" fmla="*/ 156774 w 166275"/>
                  <a:gd name="connsiteY7" fmla="*/ 41704 h 183497"/>
                  <a:gd name="connsiteX8" fmla="*/ 166276 w 166275"/>
                  <a:gd name="connsiteY8" fmla="*/ 83408 h 183497"/>
                  <a:gd name="connsiteX9" fmla="*/ 166276 w 166275"/>
                  <a:gd name="connsiteY9" fmla="*/ 106577 h 183497"/>
                  <a:gd name="connsiteX10" fmla="*/ 35155 w 166275"/>
                  <a:gd name="connsiteY10" fmla="*/ 106577 h 183497"/>
                  <a:gd name="connsiteX11" fmla="*/ 54158 w 166275"/>
                  <a:gd name="connsiteY11" fmla="*/ 140867 h 183497"/>
                  <a:gd name="connsiteX12" fmla="*/ 89314 w 166275"/>
                  <a:gd name="connsiteY12" fmla="*/ 152915 h 183497"/>
                  <a:gd name="connsiteX13" fmla="*/ 117818 w 166275"/>
                  <a:gd name="connsiteY13" fmla="*/ 146428 h 183497"/>
                  <a:gd name="connsiteX14" fmla="*/ 142522 w 166275"/>
                  <a:gd name="connsiteY14" fmla="*/ 127892 h 183497"/>
                  <a:gd name="connsiteX15" fmla="*/ 162475 w 166275"/>
                  <a:gd name="connsiteY15" fmla="*/ 148281 h 183497"/>
                  <a:gd name="connsiteX16" fmla="*/ 129220 w 166275"/>
                  <a:gd name="connsiteY16" fmla="*/ 174230 h 183497"/>
                  <a:gd name="connsiteX17" fmla="*/ 88364 w 166275"/>
                  <a:gd name="connsiteY17" fmla="*/ 183498 h 183497"/>
                  <a:gd name="connsiteX18" fmla="*/ 44657 w 166275"/>
                  <a:gd name="connsiteY18" fmla="*/ 173304 h 183497"/>
                  <a:gd name="connsiteX19" fmla="*/ 131120 w 166275"/>
                  <a:gd name="connsiteY19" fmla="*/ 78774 h 183497"/>
                  <a:gd name="connsiteX20" fmla="*/ 124469 w 166275"/>
                  <a:gd name="connsiteY20" fmla="*/ 52825 h 183497"/>
                  <a:gd name="connsiteX21" fmla="*/ 107367 w 166275"/>
                  <a:gd name="connsiteY21" fmla="*/ 36144 h 183497"/>
                  <a:gd name="connsiteX22" fmla="*/ 84563 w 166275"/>
                  <a:gd name="connsiteY22" fmla="*/ 30583 h 183497"/>
                  <a:gd name="connsiteX23" fmla="*/ 53208 w 166275"/>
                  <a:gd name="connsiteY23" fmla="*/ 43558 h 183497"/>
                  <a:gd name="connsiteX24" fmla="*/ 36106 w 166275"/>
                  <a:gd name="connsiteY24" fmla="*/ 79701 h 183497"/>
                  <a:gd name="connsiteX25" fmla="*/ 132071 w 166275"/>
                  <a:gd name="connsiteY25" fmla="*/ 79701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275" h="183497">
                    <a:moveTo>
                      <a:pt x="45607" y="173304"/>
                    </a:moveTo>
                    <a:cubicBezTo>
                      <a:pt x="32305" y="165889"/>
                      <a:pt x="20903" y="155695"/>
                      <a:pt x="12352" y="141794"/>
                    </a:cubicBezTo>
                    <a:cubicBezTo>
                      <a:pt x="3801" y="127892"/>
                      <a:pt x="0" y="111211"/>
                      <a:pt x="0" y="91749"/>
                    </a:cubicBezTo>
                    <a:cubicBezTo>
                      <a:pt x="0" y="72287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5109" y="3707"/>
                      <a:pt x="70311" y="0"/>
                      <a:pt x="86463" y="0"/>
                    </a:cubicBezTo>
                    <a:cubicBezTo>
                      <a:pt x="102616" y="0"/>
                      <a:pt x="116868" y="3707"/>
                      <a:pt x="129220" y="11121"/>
                    </a:cubicBezTo>
                    <a:cubicBezTo>
                      <a:pt x="141572" y="18535"/>
                      <a:pt x="151074" y="28729"/>
                      <a:pt x="156774" y="41704"/>
                    </a:cubicBezTo>
                    <a:cubicBezTo>
                      <a:pt x="163425" y="54679"/>
                      <a:pt x="166276" y="68580"/>
                      <a:pt x="166276" y="83408"/>
                    </a:cubicBezTo>
                    <a:lnTo>
                      <a:pt x="166276" y="106577"/>
                    </a:lnTo>
                    <a:lnTo>
                      <a:pt x="35155" y="106577"/>
                    </a:lnTo>
                    <a:cubicBezTo>
                      <a:pt x="38006" y="121405"/>
                      <a:pt x="44657" y="133453"/>
                      <a:pt x="54158" y="140867"/>
                    </a:cubicBezTo>
                    <a:cubicBezTo>
                      <a:pt x="64610" y="149208"/>
                      <a:pt x="76012" y="152915"/>
                      <a:pt x="89314" y="152915"/>
                    </a:cubicBezTo>
                    <a:cubicBezTo>
                      <a:pt x="102616" y="152915"/>
                      <a:pt x="108317" y="151061"/>
                      <a:pt x="117818" y="146428"/>
                    </a:cubicBezTo>
                    <a:cubicBezTo>
                      <a:pt x="127320" y="141794"/>
                      <a:pt x="135871" y="136233"/>
                      <a:pt x="142522" y="127892"/>
                    </a:cubicBezTo>
                    <a:lnTo>
                      <a:pt x="162475" y="148281"/>
                    </a:lnTo>
                    <a:cubicBezTo>
                      <a:pt x="153924" y="159402"/>
                      <a:pt x="142522" y="167743"/>
                      <a:pt x="129220" y="174230"/>
                    </a:cubicBezTo>
                    <a:cubicBezTo>
                      <a:pt x="115918" y="179791"/>
                      <a:pt x="102616" y="183498"/>
                      <a:pt x="88364" y="183498"/>
                    </a:cubicBezTo>
                    <a:cubicBezTo>
                      <a:pt x="74112" y="183498"/>
                      <a:pt x="57959" y="179791"/>
                      <a:pt x="44657" y="173304"/>
                    </a:cubicBezTo>
                    <a:close/>
                    <a:moveTo>
                      <a:pt x="131120" y="78774"/>
                    </a:moveTo>
                    <a:cubicBezTo>
                      <a:pt x="131120" y="68580"/>
                      <a:pt x="128270" y="60239"/>
                      <a:pt x="124469" y="52825"/>
                    </a:cubicBezTo>
                    <a:cubicBezTo>
                      <a:pt x="119719" y="45411"/>
                      <a:pt x="114018" y="39851"/>
                      <a:pt x="107367" y="36144"/>
                    </a:cubicBezTo>
                    <a:cubicBezTo>
                      <a:pt x="100716" y="32436"/>
                      <a:pt x="93115" y="30583"/>
                      <a:pt x="84563" y="30583"/>
                    </a:cubicBezTo>
                    <a:cubicBezTo>
                      <a:pt x="73161" y="30583"/>
                      <a:pt x="62710" y="35217"/>
                      <a:pt x="53208" y="43558"/>
                    </a:cubicBezTo>
                    <a:cubicBezTo>
                      <a:pt x="43707" y="51898"/>
                      <a:pt x="38006" y="63946"/>
                      <a:pt x="36106" y="79701"/>
                    </a:cubicBezTo>
                    <a:lnTo>
                      <a:pt x="132071" y="797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orma libre 87">
                <a:extLst>
                  <a:ext uri="{FF2B5EF4-FFF2-40B4-BE49-F238E27FC236}">
                    <a16:creationId xmlns:a16="http://schemas.microsoft.com/office/drawing/2014/main" id="{A1E8E300-21E2-36F9-5BAA-34639D91D65E}"/>
                  </a:ext>
                </a:extLst>
              </p:cNvPr>
              <p:cNvSpPr/>
              <p:nvPr/>
            </p:nvSpPr>
            <p:spPr>
              <a:xfrm>
                <a:off x="6525466" y="3339104"/>
                <a:ext cx="177677" cy="242810"/>
              </a:xfrm>
              <a:custGeom>
                <a:avLst/>
                <a:gdLst>
                  <a:gd name="connsiteX0" fmla="*/ 81713 w 177677"/>
                  <a:gd name="connsiteY0" fmla="*/ 119552 h 242810"/>
                  <a:gd name="connsiteX1" fmla="*/ 81713 w 177677"/>
                  <a:gd name="connsiteY1" fmla="*/ 143647 h 242810"/>
                  <a:gd name="connsiteX2" fmla="*/ 88364 w 177677"/>
                  <a:gd name="connsiteY2" fmla="*/ 143647 h 242810"/>
                  <a:gd name="connsiteX3" fmla="*/ 129220 w 177677"/>
                  <a:gd name="connsiteY3" fmla="*/ 148281 h 242810"/>
                  <a:gd name="connsiteX4" fmla="*/ 163425 w 177677"/>
                  <a:gd name="connsiteY4" fmla="*/ 164036 h 242810"/>
                  <a:gd name="connsiteX5" fmla="*/ 177678 w 177677"/>
                  <a:gd name="connsiteY5" fmla="*/ 193692 h 242810"/>
                  <a:gd name="connsiteX6" fmla="*/ 153924 w 177677"/>
                  <a:gd name="connsiteY6" fmla="*/ 229836 h 242810"/>
                  <a:gd name="connsiteX7" fmla="*/ 86464 w 177677"/>
                  <a:gd name="connsiteY7" fmla="*/ 242810 h 242810"/>
                  <a:gd name="connsiteX8" fmla="*/ 22804 w 177677"/>
                  <a:gd name="connsiteY8" fmla="*/ 229836 h 242810"/>
                  <a:gd name="connsiteX9" fmla="*/ 0 w 177677"/>
                  <a:gd name="connsiteY9" fmla="*/ 193692 h 242810"/>
                  <a:gd name="connsiteX10" fmla="*/ 14252 w 177677"/>
                  <a:gd name="connsiteY10" fmla="*/ 164036 h 242810"/>
                  <a:gd name="connsiteX11" fmla="*/ 51308 w 177677"/>
                  <a:gd name="connsiteY11" fmla="*/ 147354 h 242810"/>
                  <a:gd name="connsiteX12" fmla="*/ 51308 w 177677"/>
                  <a:gd name="connsiteY12" fmla="*/ 114918 h 242810"/>
                  <a:gd name="connsiteX13" fmla="*/ 21853 w 177677"/>
                  <a:gd name="connsiteY13" fmla="*/ 94529 h 242810"/>
                  <a:gd name="connsiteX14" fmla="*/ 11402 w 177677"/>
                  <a:gd name="connsiteY14" fmla="*/ 62093 h 242810"/>
                  <a:gd name="connsiteX15" fmla="*/ 20903 w 177677"/>
                  <a:gd name="connsiteY15" fmla="*/ 30583 h 242810"/>
                  <a:gd name="connsiteX16" fmla="*/ 48458 w 177677"/>
                  <a:gd name="connsiteY16" fmla="*/ 8341 h 242810"/>
                  <a:gd name="connsiteX17" fmla="*/ 88364 w 177677"/>
                  <a:gd name="connsiteY17" fmla="*/ 0 h 242810"/>
                  <a:gd name="connsiteX18" fmla="*/ 172927 w 177677"/>
                  <a:gd name="connsiteY18" fmla="*/ 0 h 242810"/>
                  <a:gd name="connsiteX19" fmla="*/ 172927 w 177677"/>
                  <a:gd name="connsiteY19" fmla="*/ 25022 h 242810"/>
                  <a:gd name="connsiteX20" fmla="*/ 133971 w 177677"/>
                  <a:gd name="connsiteY20" fmla="*/ 25022 h 242810"/>
                  <a:gd name="connsiteX21" fmla="*/ 133971 w 177677"/>
                  <a:gd name="connsiteY21" fmla="*/ 27803 h 242810"/>
                  <a:gd name="connsiteX22" fmla="*/ 159625 w 177677"/>
                  <a:gd name="connsiteY22" fmla="*/ 67653 h 242810"/>
                  <a:gd name="connsiteX23" fmla="*/ 150123 w 177677"/>
                  <a:gd name="connsiteY23" fmla="*/ 94529 h 242810"/>
                  <a:gd name="connsiteX24" fmla="*/ 123519 w 177677"/>
                  <a:gd name="connsiteY24" fmla="*/ 113064 h 242810"/>
                  <a:gd name="connsiteX25" fmla="*/ 84563 w 177677"/>
                  <a:gd name="connsiteY25" fmla="*/ 119552 h 242810"/>
                  <a:gd name="connsiteX26" fmla="*/ 81713 w 177677"/>
                  <a:gd name="connsiteY26" fmla="*/ 119552 h 242810"/>
                  <a:gd name="connsiteX27" fmla="*/ 49408 w 177677"/>
                  <a:gd name="connsiteY27" fmla="*/ 205740 h 242810"/>
                  <a:gd name="connsiteX28" fmla="*/ 88364 w 177677"/>
                  <a:gd name="connsiteY28" fmla="*/ 210374 h 242810"/>
                  <a:gd name="connsiteX29" fmla="*/ 129220 w 177677"/>
                  <a:gd name="connsiteY29" fmla="*/ 205740 h 242810"/>
                  <a:gd name="connsiteX30" fmla="*/ 144422 w 177677"/>
                  <a:gd name="connsiteY30" fmla="*/ 191839 h 242810"/>
                  <a:gd name="connsiteX31" fmla="*/ 129220 w 177677"/>
                  <a:gd name="connsiteY31" fmla="*/ 177011 h 242810"/>
                  <a:gd name="connsiteX32" fmla="*/ 90264 w 177677"/>
                  <a:gd name="connsiteY32" fmla="*/ 172377 h 242810"/>
                  <a:gd name="connsiteX33" fmla="*/ 50358 w 177677"/>
                  <a:gd name="connsiteY33" fmla="*/ 177011 h 242810"/>
                  <a:gd name="connsiteX34" fmla="*/ 35155 w 177677"/>
                  <a:gd name="connsiteY34" fmla="*/ 191839 h 242810"/>
                  <a:gd name="connsiteX35" fmla="*/ 49408 w 177677"/>
                  <a:gd name="connsiteY35" fmla="*/ 204813 h 242810"/>
                  <a:gd name="connsiteX36" fmla="*/ 57959 w 177677"/>
                  <a:gd name="connsiteY36" fmla="*/ 83408 h 242810"/>
                  <a:gd name="connsiteX37" fmla="*/ 86464 w 177677"/>
                  <a:gd name="connsiteY37" fmla="*/ 91749 h 242810"/>
                  <a:gd name="connsiteX38" fmla="*/ 114018 w 177677"/>
                  <a:gd name="connsiteY38" fmla="*/ 83408 h 242810"/>
                  <a:gd name="connsiteX39" fmla="*/ 124469 w 177677"/>
                  <a:gd name="connsiteY39" fmla="*/ 63019 h 242810"/>
                  <a:gd name="connsiteX40" fmla="*/ 114018 w 177677"/>
                  <a:gd name="connsiteY40" fmla="*/ 40777 h 242810"/>
                  <a:gd name="connsiteX41" fmla="*/ 86464 w 177677"/>
                  <a:gd name="connsiteY41" fmla="*/ 31510 h 242810"/>
                  <a:gd name="connsiteX42" fmla="*/ 57009 w 177677"/>
                  <a:gd name="connsiteY42" fmla="*/ 40777 h 242810"/>
                  <a:gd name="connsiteX43" fmla="*/ 46557 w 177677"/>
                  <a:gd name="connsiteY43" fmla="*/ 62093 h 242810"/>
                  <a:gd name="connsiteX44" fmla="*/ 57009 w 177677"/>
                  <a:gd name="connsiteY44" fmla="*/ 82481 h 24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7677" h="242810">
                    <a:moveTo>
                      <a:pt x="81713" y="119552"/>
                    </a:moveTo>
                    <a:lnTo>
                      <a:pt x="81713" y="143647"/>
                    </a:lnTo>
                    <a:lnTo>
                      <a:pt x="88364" y="143647"/>
                    </a:lnTo>
                    <a:cubicBezTo>
                      <a:pt x="101666" y="143647"/>
                      <a:pt x="114968" y="145501"/>
                      <a:pt x="129220" y="148281"/>
                    </a:cubicBezTo>
                    <a:cubicBezTo>
                      <a:pt x="142522" y="151061"/>
                      <a:pt x="154874" y="156622"/>
                      <a:pt x="163425" y="164036"/>
                    </a:cubicBezTo>
                    <a:cubicBezTo>
                      <a:pt x="171977" y="171450"/>
                      <a:pt x="177678" y="181644"/>
                      <a:pt x="177678" y="193692"/>
                    </a:cubicBezTo>
                    <a:cubicBezTo>
                      <a:pt x="177678" y="205740"/>
                      <a:pt x="170077" y="221495"/>
                      <a:pt x="153924" y="229836"/>
                    </a:cubicBezTo>
                    <a:cubicBezTo>
                      <a:pt x="138722" y="238176"/>
                      <a:pt x="115918" y="242810"/>
                      <a:pt x="86464" y="242810"/>
                    </a:cubicBezTo>
                    <a:cubicBezTo>
                      <a:pt x="57009" y="242810"/>
                      <a:pt x="38006" y="238176"/>
                      <a:pt x="22804" y="229836"/>
                    </a:cubicBezTo>
                    <a:cubicBezTo>
                      <a:pt x="7601" y="221495"/>
                      <a:pt x="0" y="209447"/>
                      <a:pt x="0" y="193692"/>
                    </a:cubicBezTo>
                    <a:cubicBezTo>
                      <a:pt x="0" y="177937"/>
                      <a:pt x="4751" y="171450"/>
                      <a:pt x="14252" y="164036"/>
                    </a:cubicBezTo>
                    <a:cubicBezTo>
                      <a:pt x="23754" y="156622"/>
                      <a:pt x="36106" y="151061"/>
                      <a:pt x="51308" y="147354"/>
                    </a:cubicBezTo>
                    <a:lnTo>
                      <a:pt x="51308" y="114918"/>
                    </a:lnTo>
                    <a:cubicBezTo>
                      <a:pt x="38956" y="110284"/>
                      <a:pt x="28504" y="103797"/>
                      <a:pt x="21853" y="94529"/>
                    </a:cubicBezTo>
                    <a:cubicBezTo>
                      <a:pt x="14252" y="85262"/>
                      <a:pt x="11402" y="74141"/>
                      <a:pt x="11402" y="62093"/>
                    </a:cubicBezTo>
                    <a:cubicBezTo>
                      <a:pt x="11402" y="50045"/>
                      <a:pt x="14252" y="39851"/>
                      <a:pt x="20903" y="30583"/>
                    </a:cubicBezTo>
                    <a:cubicBezTo>
                      <a:pt x="27554" y="21315"/>
                      <a:pt x="37056" y="13901"/>
                      <a:pt x="48458" y="8341"/>
                    </a:cubicBezTo>
                    <a:cubicBezTo>
                      <a:pt x="59859" y="2780"/>
                      <a:pt x="74112" y="0"/>
                      <a:pt x="88364" y="0"/>
                    </a:cubicBezTo>
                    <a:lnTo>
                      <a:pt x="172927" y="0"/>
                    </a:lnTo>
                    <a:lnTo>
                      <a:pt x="172927" y="25022"/>
                    </a:lnTo>
                    <a:lnTo>
                      <a:pt x="133971" y="25022"/>
                    </a:lnTo>
                    <a:lnTo>
                      <a:pt x="133971" y="27803"/>
                    </a:lnTo>
                    <a:cubicBezTo>
                      <a:pt x="151074" y="37070"/>
                      <a:pt x="159625" y="50045"/>
                      <a:pt x="159625" y="67653"/>
                    </a:cubicBezTo>
                    <a:cubicBezTo>
                      <a:pt x="159625" y="85262"/>
                      <a:pt x="156774" y="86188"/>
                      <a:pt x="150123" y="94529"/>
                    </a:cubicBezTo>
                    <a:cubicBezTo>
                      <a:pt x="143472" y="102870"/>
                      <a:pt x="134921" y="108431"/>
                      <a:pt x="123519" y="113064"/>
                    </a:cubicBezTo>
                    <a:cubicBezTo>
                      <a:pt x="112118" y="117698"/>
                      <a:pt x="98815" y="119552"/>
                      <a:pt x="84563" y="119552"/>
                    </a:cubicBezTo>
                    <a:lnTo>
                      <a:pt x="81713" y="119552"/>
                    </a:lnTo>
                    <a:close/>
                    <a:moveTo>
                      <a:pt x="49408" y="205740"/>
                    </a:moveTo>
                    <a:cubicBezTo>
                      <a:pt x="58909" y="208520"/>
                      <a:pt x="72211" y="210374"/>
                      <a:pt x="88364" y="210374"/>
                    </a:cubicBezTo>
                    <a:cubicBezTo>
                      <a:pt x="104516" y="210374"/>
                      <a:pt x="118769" y="208520"/>
                      <a:pt x="129220" y="205740"/>
                    </a:cubicBezTo>
                    <a:cubicBezTo>
                      <a:pt x="138722" y="202960"/>
                      <a:pt x="144422" y="198326"/>
                      <a:pt x="144422" y="191839"/>
                    </a:cubicBezTo>
                    <a:cubicBezTo>
                      <a:pt x="144422" y="185351"/>
                      <a:pt x="139672" y="179791"/>
                      <a:pt x="129220" y="177011"/>
                    </a:cubicBezTo>
                    <a:cubicBezTo>
                      <a:pt x="119719" y="173304"/>
                      <a:pt x="106417" y="172377"/>
                      <a:pt x="90264" y="172377"/>
                    </a:cubicBezTo>
                    <a:cubicBezTo>
                      <a:pt x="74112" y="172377"/>
                      <a:pt x="60810" y="174230"/>
                      <a:pt x="50358" y="177011"/>
                    </a:cubicBezTo>
                    <a:cubicBezTo>
                      <a:pt x="39906" y="179791"/>
                      <a:pt x="35155" y="185351"/>
                      <a:pt x="35155" y="191839"/>
                    </a:cubicBezTo>
                    <a:cubicBezTo>
                      <a:pt x="35155" y="198326"/>
                      <a:pt x="39906" y="202033"/>
                      <a:pt x="49408" y="204813"/>
                    </a:cubicBezTo>
                    <a:close/>
                    <a:moveTo>
                      <a:pt x="57959" y="83408"/>
                    </a:moveTo>
                    <a:cubicBezTo>
                      <a:pt x="64610" y="88969"/>
                      <a:pt x="75062" y="91749"/>
                      <a:pt x="86464" y="91749"/>
                    </a:cubicBezTo>
                    <a:cubicBezTo>
                      <a:pt x="97865" y="91749"/>
                      <a:pt x="107367" y="88969"/>
                      <a:pt x="114018" y="83408"/>
                    </a:cubicBezTo>
                    <a:cubicBezTo>
                      <a:pt x="121619" y="77848"/>
                      <a:pt x="124469" y="71360"/>
                      <a:pt x="124469" y="63019"/>
                    </a:cubicBezTo>
                    <a:cubicBezTo>
                      <a:pt x="124469" y="54679"/>
                      <a:pt x="120669" y="47265"/>
                      <a:pt x="114018" y="40777"/>
                    </a:cubicBezTo>
                    <a:cubicBezTo>
                      <a:pt x="107367" y="34290"/>
                      <a:pt x="97865" y="31510"/>
                      <a:pt x="86464" y="31510"/>
                    </a:cubicBezTo>
                    <a:cubicBezTo>
                      <a:pt x="75062" y="31510"/>
                      <a:pt x="64610" y="34290"/>
                      <a:pt x="57009" y="40777"/>
                    </a:cubicBezTo>
                    <a:cubicBezTo>
                      <a:pt x="49408" y="47265"/>
                      <a:pt x="46557" y="53752"/>
                      <a:pt x="46557" y="62093"/>
                    </a:cubicBezTo>
                    <a:cubicBezTo>
                      <a:pt x="46557" y="70434"/>
                      <a:pt x="50358" y="76921"/>
                      <a:pt x="57009" y="82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orma libre 88">
                <a:extLst>
                  <a:ext uri="{FF2B5EF4-FFF2-40B4-BE49-F238E27FC236}">
                    <a16:creationId xmlns:a16="http://schemas.microsoft.com/office/drawing/2014/main" id="{03F91E2E-9D4B-FE87-3E45-4B9D55FDEAA0}"/>
                  </a:ext>
                </a:extLst>
              </p:cNvPr>
              <p:cNvSpPr/>
              <p:nvPr/>
            </p:nvSpPr>
            <p:spPr>
              <a:xfrm>
                <a:off x="6717396" y="3337251"/>
                <a:ext cx="172927" cy="183497"/>
              </a:xfrm>
              <a:custGeom>
                <a:avLst/>
                <a:gdLst>
                  <a:gd name="connsiteX0" fmla="*/ 40856 w 172927"/>
                  <a:gd name="connsiteY0" fmla="*/ 171450 h 183497"/>
                  <a:gd name="connsiteX1" fmla="*/ 10452 w 172927"/>
                  <a:gd name="connsiteY1" fmla="*/ 139014 h 183497"/>
                  <a:gd name="connsiteX2" fmla="*/ 0 w 172927"/>
                  <a:gd name="connsiteY2" fmla="*/ 91749 h 183497"/>
                  <a:gd name="connsiteX3" fmla="*/ 11402 w 172927"/>
                  <a:gd name="connsiteY3" fmla="*/ 44484 h 183497"/>
                  <a:gd name="connsiteX4" fmla="*/ 41807 w 172927"/>
                  <a:gd name="connsiteY4" fmla="*/ 12048 h 183497"/>
                  <a:gd name="connsiteX5" fmla="*/ 87414 w 172927"/>
                  <a:gd name="connsiteY5" fmla="*/ 0 h 183497"/>
                  <a:gd name="connsiteX6" fmla="*/ 132071 w 172927"/>
                  <a:gd name="connsiteY6" fmla="*/ 12048 h 183497"/>
                  <a:gd name="connsiteX7" fmla="*/ 162475 w 172927"/>
                  <a:gd name="connsiteY7" fmla="*/ 44484 h 183497"/>
                  <a:gd name="connsiteX8" fmla="*/ 172927 w 172927"/>
                  <a:gd name="connsiteY8" fmla="*/ 91749 h 183497"/>
                  <a:gd name="connsiteX9" fmla="*/ 161525 w 172927"/>
                  <a:gd name="connsiteY9" fmla="*/ 138087 h 183497"/>
                  <a:gd name="connsiteX10" fmla="*/ 131120 w 172927"/>
                  <a:gd name="connsiteY10" fmla="*/ 171450 h 183497"/>
                  <a:gd name="connsiteX11" fmla="*/ 86464 w 172927"/>
                  <a:gd name="connsiteY11" fmla="*/ 183498 h 183497"/>
                  <a:gd name="connsiteX12" fmla="*/ 41807 w 172927"/>
                  <a:gd name="connsiteY12" fmla="*/ 171450 h 183497"/>
                  <a:gd name="connsiteX13" fmla="*/ 47507 w 172927"/>
                  <a:gd name="connsiteY13" fmla="*/ 135306 h 183497"/>
                  <a:gd name="connsiteX14" fmla="*/ 85513 w 172927"/>
                  <a:gd name="connsiteY14" fmla="*/ 152915 h 183497"/>
                  <a:gd name="connsiteX15" fmla="*/ 122569 w 172927"/>
                  <a:gd name="connsiteY15" fmla="*/ 135306 h 183497"/>
                  <a:gd name="connsiteX16" fmla="*/ 136821 w 172927"/>
                  <a:gd name="connsiteY16" fmla="*/ 91749 h 183497"/>
                  <a:gd name="connsiteX17" fmla="*/ 123519 w 172927"/>
                  <a:gd name="connsiteY17" fmla="*/ 48191 h 183497"/>
                  <a:gd name="connsiteX18" fmla="*/ 86464 w 172927"/>
                  <a:gd name="connsiteY18" fmla="*/ 30583 h 183497"/>
                  <a:gd name="connsiteX19" fmla="*/ 48458 w 172927"/>
                  <a:gd name="connsiteY19" fmla="*/ 48191 h 183497"/>
                  <a:gd name="connsiteX20" fmla="*/ 34205 w 172927"/>
                  <a:gd name="connsiteY20" fmla="*/ 91749 h 183497"/>
                  <a:gd name="connsiteX21" fmla="*/ 47507 w 172927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7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7" y="12048"/>
                    </a:cubicBezTo>
                    <a:cubicBezTo>
                      <a:pt x="54159" y="4634"/>
                      <a:pt x="70311" y="0"/>
                      <a:pt x="87414" y="0"/>
                    </a:cubicBezTo>
                    <a:cubicBezTo>
                      <a:pt x="104516" y="0"/>
                      <a:pt x="118769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3" y="163109"/>
                      <a:pt x="131120" y="171450"/>
                    </a:cubicBezTo>
                    <a:cubicBezTo>
                      <a:pt x="117818" y="179791"/>
                      <a:pt x="103566" y="183498"/>
                      <a:pt x="86464" y="183498"/>
                    </a:cubicBezTo>
                    <a:cubicBezTo>
                      <a:pt x="69361" y="183498"/>
                      <a:pt x="55109" y="179791"/>
                      <a:pt x="41807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4" y="30583"/>
                    </a:cubicBezTo>
                    <a:cubicBezTo>
                      <a:pt x="70311" y="30583"/>
                      <a:pt x="57959" y="36144"/>
                      <a:pt x="48458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orma libre 89">
                <a:extLst>
                  <a:ext uri="{FF2B5EF4-FFF2-40B4-BE49-F238E27FC236}">
                    <a16:creationId xmlns:a16="http://schemas.microsoft.com/office/drawing/2014/main" id="{55D0CA9A-66EF-9C9C-0F56-A63F076358CE}"/>
                  </a:ext>
                </a:extLst>
              </p:cNvPr>
              <p:cNvSpPr/>
              <p:nvPr/>
            </p:nvSpPr>
            <p:spPr>
              <a:xfrm>
                <a:off x="6912177" y="3337251"/>
                <a:ext cx="164375" cy="181644"/>
              </a:xfrm>
              <a:custGeom>
                <a:avLst/>
                <a:gdLst>
                  <a:gd name="connsiteX0" fmla="*/ 42757 w 164375"/>
                  <a:gd name="connsiteY0" fmla="*/ 172377 h 181644"/>
                  <a:gd name="connsiteX1" fmla="*/ 11402 w 164375"/>
                  <a:gd name="connsiteY1" fmla="*/ 139940 h 181644"/>
                  <a:gd name="connsiteX2" fmla="*/ 0 w 164375"/>
                  <a:gd name="connsiteY2" fmla="*/ 92676 h 181644"/>
                  <a:gd name="connsiteX3" fmla="*/ 11402 w 164375"/>
                  <a:gd name="connsiteY3" fmla="*/ 45411 h 181644"/>
                  <a:gd name="connsiteX4" fmla="*/ 42757 w 164375"/>
                  <a:gd name="connsiteY4" fmla="*/ 12048 h 181644"/>
                  <a:gd name="connsiteX5" fmla="*/ 86464 w 164375"/>
                  <a:gd name="connsiteY5" fmla="*/ 0 h 181644"/>
                  <a:gd name="connsiteX6" fmla="*/ 133021 w 164375"/>
                  <a:gd name="connsiteY6" fmla="*/ 14828 h 181644"/>
                  <a:gd name="connsiteX7" fmla="*/ 160575 w 164375"/>
                  <a:gd name="connsiteY7" fmla="*/ 54679 h 181644"/>
                  <a:gd name="connsiteX8" fmla="*/ 131120 w 164375"/>
                  <a:gd name="connsiteY8" fmla="*/ 66726 h 181644"/>
                  <a:gd name="connsiteX9" fmla="*/ 113068 w 164375"/>
                  <a:gd name="connsiteY9" fmla="*/ 38924 h 181644"/>
                  <a:gd name="connsiteX10" fmla="*/ 86464 w 164375"/>
                  <a:gd name="connsiteY10" fmla="*/ 29656 h 181644"/>
                  <a:gd name="connsiteX11" fmla="*/ 61760 w 164375"/>
                  <a:gd name="connsiteY11" fmla="*/ 37070 h 181644"/>
                  <a:gd name="connsiteX12" fmla="*/ 42757 w 164375"/>
                  <a:gd name="connsiteY12" fmla="*/ 58386 h 181644"/>
                  <a:gd name="connsiteX13" fmla="*/ 35156 w 164375"/>
                  <a:gd name="connsiteY13" fmla="*/ 91749 h 181644"/>
                  <a:gd name="connsiteX14" fmla="*/ 41807 w 164375"/>
                  <a:gd name="connsiteY14" fmla="*/ 122332 h 181644"/>
                  <a:gd name="connsiteX15" fmla="*/ 60810 w 164375"/>
                  <a:gd name="connsiteY15" fmla="*/ 143647 h 181644"/>
                  <a:gd name="connsiteX16" fmla="*/ 88364 w 164375"/>
                  <a:gd name="connsiteY16" fmla="*/ 151061 h 181644"/>
                  <a:gd name="connsiteX17" fmla="*/ 117818 w 164375"/>
                  <a:gd name="connsiteY17" fmla="*/ 142721 h 181644"/>
                  <a:gd name="connsiteX18" fmla="*/ 139672 w 164375"/>
                  <a:gd name="connsiteY18" fmla="*/ 119552 h 181644"/>
                  <a:gd name="connsiteX19" fmla="*/ 164376 w 164375"/>
                  <a:gd name="connsiteY19" fmla="*/ 137160 h 181644"/>
                  <a:gd name="connsiteX20" fmla="*/ 86464 w 164375"/>
                  <a:gd name="connsiteY20" fmla="*/ 181644 h 181644"/>
                  <a:gd name="connsiteX21" fmla="*/ 42757 w 164375"/>
                  <a:gd name="connsiteY21" fmla="*/ 170523 h 18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375" h="181644">
                    <a:moveTo>
                      <a:pt x="42757" y="172377"/>
                    </a:moveTo>
                    <a:cubicBezTo>
                      <a:pt x="29455" y="164963"/>
                      <a:pt x="19003" y="153842"/>
                      <a:pt x="11402" y="139940"/>
                    </a:cubicBezTo>
                    <a:cubicBezTo>
                      <a:pt x="3801" y="126039"/>
                      <a:pt x="0" y="110284"/>
                      <a:pt x="0" y="92676"/>
                    </a:cubicBezTo>
                    <a:cubicBezTo>
                      <a:pt x="0" y="75067"/>
                      <a:pt x="3801" y="59312"/>
                      <a:pt x="11402" y="45411"/>
                    </a:cubicBezTo>
                    <a:cubicBezTo>
                      <a:pt x="19003" y="31510"/>
                      <a:pt x="29455" y="20389"/>
                      <a:pt x="42757" y="12048"/>
                    </a:cubicBezTo>
                    <a:cubicBezTo>
                      <a:pt x="56059" y="3707"/>
                      <a:pt x="70311" y="0"/>
                      <a:pt x="86464" y="0"/>
                    </a:cubicBezTo>
                    <a:cubicBezTo>
                      <a:pt x="102616" y="0"/>
                      <a:pt x="119719" y="4634"/>
                      <a:pt x="133021" y="14828"/>
                    </a:cubicBezTo>
                    <a:cubicBezTo>
                      <a:pt x="146323" y="25022"/>
                      <a:pt x="154874" y="37997"/>
                      <a:pt x="160575" y="54679"/>
                    </a:cubicBezTo>
                    <a:lnTo>
                      <a:pt x="131120" y="66726"/>
                    </a:lnTo>
                    <a:cubicBezTo>
                      <a:pt x="126370" y="54679"/>
                      <a:pt x="119719" y="45411"/>
                      <a:pt x="113068" y="38924"/>
                    </a:cubicBezTo>
                    <a:cubicBezTo>
                      <a:pt x="106417" y="33363"/>
                      <a:pt x="97865" y="29656"/>
                      <a:pt x="86464" y="29656"/>
                    </a:cubicBezTo>
                    <a:cubicBezTo>
                      <a:pt x="75062" y="29656"/>
                      <a:pt x="69361" y="32436"/>
                      <a:pt x="61760" y="37070"/>
                    </a:cubicBezTo>
                    <a:cubicBezTo>
                      <a:pt x="54159" y="41704"/>
                      <a:pt x="47507" y="49118"/>
                      <a:pt x="42757" y="58386"/>
                    </a:cubicBezTo>
                    <a:cubicBezTo>
                      <a:pt x="38006" y="67653"/>
                      <a:pt x="35156" y="78774"/>
                      <a:pt x="35156" y="91749"/>
                    </a:cubicBezTo>
                    <a:cubicBezTo>
                      <a:pt x="35156" y="104724"/>
                      <a:pt x="37056" y="113991"/>
                      <a:pt x="41807" y="122332"/>
                    </a:cubicBezTo>
                    <a:cubicBezTo>
                      <a:pt x="46557" y="130673"/>
                      <a:pt x="53208" y="139014"/>
                      <a:pt x="60810" y="143647"/>
                    </a:cubicBezTo>
                    <a:cubicBezTo>
                      <a:pt x="69361" y="149208"/>
                      <a:pt x="77912" y="151061"/>
                      <a:pt x="88364" y="151061"/>
                    </a:cubicBezTo>
                    <a:cubicBezTo>
                      <a:pt x="98815" y="151061"/>
                      <a:pt x="109267" y="148281"/>
                      <a:pt x="117818" y="142721"/>
                    </a:cubicBezTo>
                    <a:cubicBezTo>
                      <a:pt x="126370" y="137160"/>
                      <a:pt x="133971" y="129746"/>
                      <a:pt x="139672" y="119552"/>
                    </a:cubicBezTo>
                    <a:lnTo>
                      <a:pt x="164376" y="137160"/>
                    </a:lnTo>
                    <a:cubicBezTo>
                      <a:pt x="147273" y="166816"/>
                      <a:pt x="120669" y="181644"/>
                      <a:pt x="86464" y="181644"/>
                    </a:cubicBezTo>
                    <a:cubicBezTo>
                      <a:pt x="52258" y="181644"/>
                      <a:pt x="56059" y="177937"/>
                      <a:pt x="42757" y="170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orma libre 90">
                <a:extLst>
                  <a:ext uri="{FF2B5EF4-FFF2-40B4-BE49-F238E27FC236}">
                    <a16:creationId xmlns:a16="http://schemas.microsoft.com/office/drawing/2014/main" id="{43455BB1-EE6E-7769-C0C7-BBBD29BDA338}"/>
                  </a:ext>
                </a:extLst>
              </p:cNvPr>
              <p:cNvSpPr/>
              <p:nvPr/>
            </p:nvSpPr>
            <p:spPr>
              <a:xfrm>
                <a:off x="7101256" y="3270524"/>
                <a:ext cx="48457" cy="245590"/>
              </a:xfrm>
              <a:custGeom>
                <a:avLst/>
                <a:gdLst>
                  <a:gd name="connsiteX0" fmla="*/ 7601 w 48457"/>
                  <a:gd name="connsiteY0" fmla="*/ 38924 h 245590"/>
                  <a:gd name="connsiteX1" fmla="*/ 0 w 48457"/>
                  <a:gd name="connsiteY1" fmla="*/ 22242 h 245590"/>
                  <a:gd name="connsiteX2" fmla="*/ 6651 w 48457"/>
                  <a:gd name="connsiteY2" fmla="*/ 6487 h 245590"/>
                  <a:gd name="connsiteX3" fmla="*/ 23754 w 48457"/>
                  <a:gd name="connsiteY3" fmla="*/ 0 h 245590"/>
                  <a:gd name="connsiteX4" fmla="*/ 40856 w 48457"/>
                  <a:gd name="connsiteY4" fmla="*/ 6487 h 245590"/>
                  <a:gd name="connsiteX5" fmla="*/ 48457 w 48457"/>
                  <a:gd name="connsiteY5" fmla="*/ 22242 h 245590"/>
                  <a:gd name="connsiteX6" fmla="*/ 41806 w 48457"/>
                  <a:gd name="connsiteY6" fmla="*/ 38924 h 245590"/>
                  <a:gd name="connsiteX7" fmla="*/ 24704 w 48457"/>
                  <a:gd name="connsiteY7" fmla="*/ 45411 h 245590"/>
                  <a:gd name="connsiteX8" fmla="*/ 7601 w 48457"/>
                  <a:gd name="connsiteY8" fmla="*/ 38924 h 245590"/>
                  <a:gd name="connsiteX9" fmla="*/ 5701 w 48457"/>
                  <a:gd name="connsiteY9" fmla="*/ 71360 h 245590"/>
                  <a:gd name="connsiteX10" fmla="*/ 41806 w 48457"/>
                  <a:gd name="connsiteY10" fmla="*/ 71360 h 245590"/>
                  <a:gd name="connsiteX11" fmla="*/ 41806 w 48457"/>
                  <a:gd name="connsiteY11" fmla="*/ 245591 h 245590"/>
                  <a:gd name="connsiteX12" fmla="*/ 5701 w 48457"/>
                  <a:gd name="connsiteY12" fmla="*/ 245591 h 245590"/>
                  <a:gd name="connsiteX13" fmla="*/ 5701 w 48457"/>
                  <a:gd name="connsiteY13" fmla="*/ 71360 h 24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457" h="245590">
                    <a:moveTo>
                      <a:pt x="7601" y="38924"/>
                    </a:moveTo>
                    <a:cubicBezTo>
                      <a:pt x="2850" y="34290"/>
                      <a:pt x="0" y="28729"/>
                      <a:pt x="0" y="22242"/>
                    </a:cubicBezTo>
                    <a:cubicBezTo>
                      <a:pt x="0" y="15755"/>
                      <a:pt x="1900" y="11121"/>
                      <a:pt x="6651" y="6487"/>
                    </a:cubicBezTo>
                    <a:cubicBezTo>
                      <a:pt x="11402" y="1854"/>
                      <a:pt x="17103" y="0"/>
                      <a:pt x="23754" y="0"/>
                    </a:cubicBezTo>
                    <a:cubicBezTo>
                      <a:pt x="30405" y="0"/>
                      <a:pt x="36106" y="1854"/>
                      <a:pt x="40856" y="6487"/>
                    </a:cubicBezTo>
                    <a:cubicBezTo>
                      <a:pt x="45607" y="11121"/>
                      <a:pt x="48457" y="15755"/>
                      <a:pt x="48457" y="22242"/>
                    </a:cubicBezTo>
                    <a:cubicBezTo>
                      <a:pt x="48457" y="28729"/>
                      <a:pt x="46557" y="34290"/>
                      <a:pt x="41806" y="38924"/>
                    </a:cubicBezTo>
                    <a:cubicBezTo>
                      <a:pt x="37056" y="43558"/>
                      <a:pt x="31355" y="45411"/>
                      <a:pt x="24704" y="45411"/>
                    </a:cubicBezTo>
                    <a:cubicBezTo>
                      <a:pt x="18053" y="45411"/>
                      <a:pt x="12352" y="43558"/>
                      <a:pt x="7601" y="38924"/>
                    </a:cubicBezTo>
                    <a:close/>
                    <a:moveTo>
                      <a:pt x="5701" y="71360"/>
                    </a:moveTo>
                    <a:lnTo>
                      <a:pt x="41806" y="71360"/>
                    </a:lnTo>
                    <a:lnTo>
                      <a:pt x="41806" y="245591"/>
                    </a:lnTo>
                    <a:lnTo>
                      <a:pt x="5701" y="245591"/>
                    </a:lnTo>
                    <a:lnTo>
                      <a:pt x="5701" y="7136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bre 91">
                <a:extLst>
                  <a:ext uri="{FF2B5EF4-FFF2-40B4-BE49-F238E27FC236}">
                    <a16:creationId xmlns:a16="http://schemas.microsoft.com/office/drawing/2014/main" id="{32B7B2B0-ED06-C43B-B78E-78965E492612}"/>
                  </a:ext>
                </a:extLst>
              </p:cNvPr>
              <p:cNvSpPr/>
              <p:nvPr/>
            </p:nvSpPr>
            <p:spPr>
              <a:xfrm>
                <a:off x="7177268" y="3337251"/>
                <a:ext cx="172926" cy="183497"/>
              </a:xfrm>
              <a:custGeom>
                <a:avLst/>
                <a:gdLst>
                  <a:gd name="connsiteX0" fmla="*/ 40856 w 172926"/>
                  <a:gd name="connsiteY0" fmla="*/ 171450 h 183497"/>
                  <a:gd name="connsiteX1" fmla="*/ 10452 w 172926"/>
                  <a:gd name="connsiteY1" fmla="*/ 139014 h 183497"/>
                  <a:gd name="connsiteX2" fmla="*/ 0 w 172926"/>
                  <a:gd name="connsiteY2" fmla="*/ 91749 h 183497"/>
                  <a:gd name="connsiteX3" fmla="*/ 11402 w 172926"/>
                  <a:gd name="connsiteY3" fmla="*/ 44484 h 183497"/>
                  <a:gd name="connsiteX4" fmla="*/ 41806 w 172926"/>
                  <a:gd name="connsiteY4" fmla="*/ 12048 h 183497"/>
                  <a:gd name="connsiteX5" fmla="*/ 87414 w 172926"/>
                  <a:gd name="connsiteY5" fmla="*/ 0 h 183497"/>
                  <a:gd name="connsiteX6" fmla="*/ 132071 w 172926"/>
                  <a:gd name="connsiteY6" fmla="*/ 12048 h 183497"/>
                  <a:gd name="connsiteX7" fmla="*/ 162475 w 172926"/>
                  <a:gd name="connsiteY7" fmla="*/ 44484 h 183497"/>
                  <a:gd name="connsiteX8" fmla="*/ 172927 w 172926"/>
                  <a:gd name="connsiteY8" fmla="*/ 91749 h 183497"/>
                  <a:gd name="connsiteX9" fmla="*/ 161525 w 172926"/>
                  <a:gd name="connsiteY9" fmla="*/ 138087 h 183497"/>
                  <a:gd name="connsiteX10" fmla="*/ 131120 w 172926"/>
                  <a:gd name="connsiteY10" fmla="*/ 171450 h 183497"/>
                  <a:gd name="connsiteX11" fmla="*/ 86463 w 172926"/>
                  <a:gd name="connsiteY11" fmla="*/ 183498 h 183497"/>
                  <a:gd name="connsiteX12" fmla="*/ 41806 w 172926"/>
                  <a:gd name="connsiteY12" fmla="*/ 171450 h 183497"/>
                  <a:gd name="connsiteX13" fmla="*/ 47507 w 172926"/>
                  <a:gd name="connsiteY13" fmla="*/ 135306 h 183497"/>
                  <a:gd name="connsiteX14" fmla="*/ 85513 w 172926"/>
                  <a:gd name="connsiteY14" fmla="*/ 152915 h 183497"/>
                  <a:gd name="connsiteX15" fmla="*/ 122569 w 172926"/>
                  <a:gd name="connsiteY15" fmla="*/ 135306 h 183497"/>
                  <a:gd name="connsiteX16" fmla="*/ 136821 w 172926"/>
                  <a:gd name="connsiteY16" fmla="*/ 91749 h 183497"/>
                  <a:gd name="connsiteX17" fmla="*/ 123519 w 172926"/>
                  <a:gd name="connsiteY17" fmla="*/ 48191 h 183497"/>
                  <a:gd name="connsiteX18" fmla="*/ 86463 w 172926"/>
                  <a:gd name="connsiteY18" fmla="*/ 30583 h 183497"/>
                  <a:gd name="connsiteX19" fmla="*/ 48457 w 172926"/>
                  <a:gd name="connsiteY19" fmla="*/ 48191 h 183497"/>
                  <a:gd name="connsiteX20" fmla="*/ 34205 w 172926"/>
                  <a:gd name="connsiteY20" fmla="*/ 91749 h 183497"/>
                  <a:gd name="connsiteX21" fmla="*/ 47507 w 172926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6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4158" y="4634"/>
                      <a:pt x="70311" y="0"/>
                      <a:pt x="87414" y="0"/>
                    </a:cubicBezTo>
                    <a:cubicBezTo>
                      <a:pt x="104516" y="0"/>
                      <a:pt x="118768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2" y="163109"/>
                      <a:pt x="131120" y="171450"/>
                    </a:cubicBezTo>
                    <a:cubicBezTo>
                      <a:pt x="117818" y="179791"/>
                      <a:pt x="103566" y="183498"/>
                      <a:pt x="86463" y="183498"/>
                    </a:cubicBezTo>
                    <a:cubicBezTo>
                      <a:pt x="69361" y="183498"/>
                      <a:pt x="55109" y="179791"/>
                      <a:pt x="41806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3" y="30583"/>
                    </a:cubicBezTo>
                    <a:cubicBezTo>
                      <a:pt x="70311" y="30583"/>
                      <a:pt x="57959" y="36144"/>
                      <a:pt x="48457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51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3;p1">
            <a:extLst>
              <a:ext uri="{FF2B5EF4-FFF2-40B4-BE49-F238E27FC236}">
                <a16:creationId xmlns:a16="http://schemas.microsoft.com/office/drawing/2014/main" id="{C4171343-C6EE-4798-7423-DE2BBBC8557C}"/>
              </a:ext>
            </a:extLst>
          </p:cNvPr>
          <p:cNvSpPr txBox="1"/>
          <p:nvPr/>
        </p:nvSpPr>
        <p:spPr>
          <a:xfrm>
            <a:off x="657219" y="5464723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EB08085-62FC-0B90-1794-3FB30BC7C464}"/>
              </a:ext>
            </a:extLst>
          </p:cNvPr>
          <p:cNvGrpSpPr/>
          <p:nvPr/>
        </p:nvGrpSpPr>
        <p:grpSpPr>
          <a:xfrm>
            <a:off x="769887" y="6102577"/>
            <a:ext cx="3611717" cy="360000"/>
            <a:chOff x="971169" y="5815800"/>
            <a:chExt cx="3611717" cy="36000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825B2FF-8CB2-6F30-4CC8-0D072FF78DED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100" name="Rectángulo 99">
                <a:extLst>
                  <a:ext uri="{FF2B5EF4-FFF2-40B4-BE49-F238E27FC236}">
                    <a16:creationId xmlns:a16="http://schemas.microsoft.com/office/drawing/2014/main" id="{9D5C2465-7480-6463-987B-BC51041A38F7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áfico 43">
                <a:extLst>
                  <a:ext uri="{FF2B5EF4-FFF2-40B4-BE49-F238E27FC236}">
                    <a16:creationId xmlns:a16="http://schemas.microsoft.com/office/drawing/2014/main" id="{6EC43DB2-1A67-1649-9F30-D75615D53B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84280239-6378-0980-BDA3-7E4C5594144D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0062EA6F-AD9A-CF83-0631-D827EB8F46E3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A16E55AE-B96A-0C7B-C64E-572B1AA674C4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40BF8544-1A0A-FCFC-813A-DE25AC36E220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F54553DC-AAE7-B75D-CF7F-8056B177FCA6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orma libre 67">
                <a:extLst>
                  <a:ext uri="{FF2B5EF4-FFF2-40B4-BE49-F238E27FC236}">
                    <a16:creationId xmlns:a16="http://schemas.microsoft.com/office/drawing/2014/main" id="{740CD100-5729-C25B-F4E5-331A622509FE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74E855DC-C8D8-21A8-46EA-1F00A3C24C65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80C005EE-4F9D-0A45-CC4A-E1640141C34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orma libre 70">
                <a:extLst>
                  <a:ext uri="{FF2B5EF4-FFF2-40B4-BE49-F238E27FC236}">
                    <a16:creationId xmlns:a16="http://schemas.microsoft.com/office/drawing/2014/main" id="{C76DAA05-E9F1-33E4-BA20-7584DFA53C7A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orma libre 75">
                <a:extLst>
                  <a:ext uri="{FF2B5EF4-FFF2-40B4-BE49-F238E27FC236}">
                    <a16:creationId xmlns:a16="http://schemas.microsoft.com/office/drawing/2014/main" id="{B8662313-DC42-D4BE-1B3C-DFA465D1ADB4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DB93B265-4B4E-268B-132D-69B6C05C5E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orma libre 77">
                <a:extLst>
                  <a:ext uri="{FF2B5EF4-FFF2-40B4-BE49-F238E27FC236}">
                    <a16:creationId xmlns:a16="http://schemas.microsoft.com/office/drawing/2014/main" id="{5EF47894-314B-BFA7-CCE4-E3D585519A69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orma libre 78">
                <a:extLst>
                  <a:ext uri="{FF2B5EF4-FFF2-40B4-BE49-F238E27FC236}">
                    <a16:creationId xmlns:a16="http://schemas.microsoft.com/office/drawing/2014/main" id="{1646BEF1-C78A-350C-C103-196F58A6D4E3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orma libre 79">
                <a:extLst>
                  <a:ext uri="{FF2B5EF4-FFF2-40B4-BE49-F238E27FC236}">
                    <a16:creationId xmlns:a16="http://schemas.microsoft.com/office/drawing/2014/main" id="{B7C3364B-AC40-AF2C-8991-B165F7E25C7F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orma libre 80">
                <a:extLst>
                  <a:ext uri="{FF2B5EF4-FFF2-40B4-BE49-F238E27FC236}">
                    <a16:creationId xmlns:a16="http://schemas.microsoft.com/office/drawing/2014/main" id="{DE831AA1-7A47-36ED-133D-3197103B8668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orma libre 81">
                <a:extLst>
                  <a:ext uri="{FF2B5EF4-FFF2-40B4-BE49-F238E27FC236}">
                    <a16:creationId xmlns:a16="http://schemas.microsoft.com/office/drawing/2014/main" id="{CA88228D-BD73-39E4-E9E4-146826839834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orma libre 82">
                <a:extLst>
                  <a:ext uri="{FF2B5EF4-FFF2-40B4-BE49-F238E27FC236}">
                    <a16:creationId xmlns:a16="http://schemas.microsoft.com/office/drawing/2014/main" id="{302CB583-00E7-2D53-5D5C-7FEF3CD92C58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orma libre 83">
                <a:extLst>
                  <a:ext uri="{FF2B5EF4-FFF2-40B4-BE49-F238E27FC236}">
                    <a16:creationId xmlns:a16="http://schemas.microsoft.com/office/drawing/2014/main" id="{9F243F4D-6B29-2977-A0BF-4DE4D8EFF783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orma libre 84">
                <a:extLst>
                  <a:ext uri="{FF2B5EF4-FFF2-40B4-BE49-F238E27FC236}">
                    <a16:creationId xmlns:a16="http://schemas.microsoft.com/office/drawing/2014/main" id="{71F0DDA2-F618-2B09-7B9E-B4B38A9C63A8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orma libre 85">
                <a:extLst>
                  <a:ext uri="{FF2B5EF4-FFF2-40B4-BE49-F238E27FC236}">
                    <a16:creationId xmlns:a16="http://schemas.microsoft.com/office/drawing/2014/main" id="{E4CB9963-1B0F-AF41-5A01-6F23313C4B81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orma libre 86">
                <a:extLst>
                  <a:ext uri="{FF2B5EF4-FFF2-40B4-BE49-F238E27FC236}">
                    <a16:creationId xmlns:a16="http://schemas.microsoft.com/office/drawing/2014/main" id="{FA2F6A8D-915B-CFF5-B1A0-FA1B1FE63C80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orma libre 87">
                <a:extLst>
                  <a:ext uri="{FF2B5EF4-FFF2-40B4-BE49-F238E27FC236}">
                    <a16:creationId xmlns:a16="http://schemas.microsoft.com/office/drawing/2014/main" id="{4FF04D75-731B-BFEE-63F6-3FF7611657C7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orma libre 88">
                <a:extLst>
                  <a:ext uri="{FF2B5EF4-FFF2-40B4-BE49-F238E27FC236}">
                    <a16:creationId xmlns:a16="http://schemas.microsoft.com/office/drawing/2014/main" id="{EE027051-77A9-9046-7383-714CA00E15CA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orma libre 89">
                <a:extLst>
                  <a:ext uri="{FF2B5EF4-FFF2-40B4-BE49-F238E27FC236}">
                    <a16:creationId xmlns:a16="http://schemas.microsoft.com/office/drawing/2014/main" id="{38DA7F40-A8EB-1B05-5A43-C89F61100FC6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orma libre 90">
                <a:extLst>
                  <a:ext uri="{FF2B5EF4-FFF2-40B4-BE49-F238E27FC236}">
                    <a16:creationId xmlns:a16="http://schemas.microsoft.com/office/drawing/2014/main" id="{7CD1F2F8-BD35-74D6-333E-1AC63A2C136D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bre 91">
                <a:extLst>
                  <a:ext uri="{FF2B5EF4-FFF2-40B4-BE49-F238E27FC236}">
                    <a16:creationId xmlns:a16="http://schemas.microsoft.com/office/drawing/2014/main" id="{47BDDF66-C9A1-AC67-57FD-F37E7D1AFC1E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orma libre 92">
                <a:extLst>
                  <a:ext uri="{FF2B5EF4-FFF2-40B4-BE49-F238E27FC236}">
                    <a16:creationId xmlns:a16="http://schemas.microsoft.com/office/drawing/2014/main" id="{9CF8CAE3-6CF1-C591-23A2-46EF6DA7C74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orma libre 93">
                <a:extLst>
                  <a:ext uri="{FF2B5EF4-FFF2-40B4-BE49-F238E27FC236}">
                    <a16:creationId xmlns:a16="http://schemas.microsoft.com/office/drawing/2014/main" id="{B812A3A7-6B33-D4FD-01D8-510E579F4E0E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orma libre 94">
                <a:extLst>
                  <a:ext uri="{FF2B5EF4-FFF2-40B4-BE49-F238E27FC236}">
                    <a16:creationId xmlns:a16="http://schemas.microsoft.com/office/drawing/2014/main" id="{F33C23B6-2A73-51E5-D1F1-E27058A039AF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A4F06DA1-4D82-3184-EEEF-6FF953926B87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orma libre 96">
                <a:extLst>
                  <a:ext uri="{FF2B5EF4-FFF2-40B4-BE49-F238E27FC236}">
                    <a16:creationId xmlns:a16="http://schemas.microsoft.com/office/drawing/2014/main" id="{0E16E710-C84A-8789-10FA-115C9F309E93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0344362B-E71E-EB53-A9EE-91EBB8FECBA3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orma libre 98">
                <a:extLst>
                  <a:ext uri="{FF2B5EF4-FFF2-40B4-BE49-F238E27FC236}">
                    <a16:creationId xmlns:a16="http://schemas.microsoft.com/office/drawing/2014/main" id="{0D9BF4E5-900E-241B-B12D-A7CA4AE7BA4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sp>
        <p:nvSpPr>
          <p:cNvPr id="102" name="Google Shape;62;p1">
            <a:extLst>
              <a:ext uri="{FF2B5EF4-FFF2-40B4-BE49-F238E27FC236}">
                <a16:creationId xmlns:a16="http://schemas.microsoft.com/office/drawing/2014/main" id="{D3091CB9-CC22-7397-00DC-A32796E18293}"/>
              </a:ext>
            </a:extLst>
          </p:cNvPr>
          <p:cNvSpPr txBox="1"/>
          <p:nvPr/>
        </p:nvSpPr>
        <p:spPr>
          <a:xfrm>
            <a:off x="730991" y="2641499"/>
            <a:ext cx="7253557" cy="70788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4000" u="none" strike="noStrike" cap="none" dirty="0">
                <a:solidFill>
                  <a:schemeClr val="accent1"/>
                </a:solidFill>
                <a:latin typeface="Pulso" pitchFamily="2" charset="0"/>
                <a:sym typeface="Arial"/>
              </a:rPr>
              <a:t>Título</a:t>
            </a:r>
            <a:endParaRPr sz="1800" dirty="0">
              <a:solidFill>
                <a:schemeClr val="accen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pic>
        <p:nvPicPr>
          <p:cNvPr id="23" name="Gráfico 22">
            <a:extLst>
              <a:ext uri="{FF2B5EF4-FFF2-40B4-BE49-F238E27FC236}">
                <a16:creationId xmlns:a16="http://schemas.microsoft.com/office/drawing/2014/main" id="{AB09D7BD-8552-E6AA-1489-63F3AF0132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817" y="764759"/>
            <a:ext cx="2091584" cy="27956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3;p1">
            <a:extLst>
              <a:ext uri="{FF2B5EF4-FFF2-40B4-BE49-F238E27FC236}">
                <a16:creationId xmlns:a16="http://schemas.microsoft.com/office/drawing/2014/main" id="{C4171343-C6EE-4798-7423-DE2BBBC8557C}"/>
              </a:ext>
            </a:extLst>
          </p:cNvPr>
          <p:cNvSpPr txBox="1"/>
          <p:nvPr/>
        </p:nvSpPr>
        <p:spPr>
          <a:xfrm>
            <a:off x="657219" y="5464723"/>
            <a:ext cx="3082249" cy="3080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0" dirty="0">
                <a:solidFill>
                  <a:schemeClr val="accent1"/>
                </a:solidFill>
                <a:latin typeface="Roboto Light"/>
                <a:ea typeface="Roboto Light"/>
                <a:cs typeface="Roboto Light"/>
                <a:sym typeface="Roboto Light"/>
              </a:rPr>
              <a:t>Mayo 2024</a:t>
            </a:r>
            <a:endParaRPr sz="1402" dirty="0">
              <a:solidFill>
                <a:schemeClr val="accen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grpSp>
        <p:nvGrpSpPr>
          <p:cNvPr id="61" name="Grupo 60">
            <a:extLst>
              <a:ext uri="{FF2B5EF4-FFF2-40B4-BE49-F238E27FC236}">
                <a16:creationId xmlns:a16="http://schemas.microsoft.com/office/drawing/2014/main" id="{2EB08085-62FC-0B90-1794-3FB30BC7C464}"/>
              </a:ext>
            </a:extLst>
          </p:cNvPr>
          <p:cNvGrpSpPr/>
          <p:nvPr/>
        </p:nvGrpSpPr>
        <p:grpSpPr>
          <a:xfrm>
            <a:off x="769887" y="6102577"/>
            <a:ext cx="3611717" cy="360000"/>
            <a:chOff x="971169" y="5815800"/>
            <a:chExt cx="3611717" cy="360000"/>
          </a:xfrm>
        </p:grpSpPr>
        <p:grpSp>
          <p:nvGrpSpPr>
            <p:cNvPr id="62" name="Grupo 61">
              <a:extLst>
                <a:ext uri="{FF2B5EF4-FFF2-40B4-BE49-F238E27FC236}">
                  <a16:creationId xmlns:a16="http://schemas.microsoft.com/office/drawing/2014/main" id="{7825B2FF-8CB2-6F30-4CC8-0D072FF78DED}"/>
                </a:ext>
              </a:extLst>
            </p:cNvPr>
            <p:cNvGrpSpPr/>
            <p:nvPr/>
          </p:nvGrpSpPr>
          <p:grpSpPr>
            <a:xfrm>
              <a:off x="971169" y="5815800"/>
              <a:ext cx="360000" cy="360000"/>
              <a:chOff x="5150500" y="5815800"/>
              <a:chExt cx="360000" cy="360000"/>
            </a:xfrm>
          </p:grpSpPr>
          <p:sp>
            <p:nvSpPr>
              <p:cNvPr id="100" name="Rectángulo 99">
                <a:extLst>
                  <a:ext uri="{FF2B5EF4-FFF2-40B4-BE49-F238E27FC236}">
                    <a16:creationId xmlns:a16="http://schemas.microsoft.com/office/drawing/2014/main" id="{9D5C2465-7480-6463-987B-BC51041A38F7}"/>
                  </a:ext>
                </a:extLst>
              </p:cNvPr>
              <p:cNvSpPr/>
              <p:nvPr/>
            </p:nvSpPr>
            <p:spPr>
              <a:xfrm>
                <a:off x="5150500" y="5815800"/>
                <a:ext cx="360000" cy="360000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1" name="Gráfico 43">
                <a:extLst>
                  <a:ext uri="{FF2B5EF4-FFF2-40B4-BE49-F238E27FC236}">
                    <a16:creationId xmlns:a16="http://schemas.microsoft.com/office/drawing/2014/main" id="{6EC43DB2-1A67-1649-9F30-D75615D53B25}"/>
                  </a:ext>
                </a:extLst>
              </p:cNvPr>
              <p:cNvSpPr>
                <a:spLocks noChangeAspect="1"/>
              </p:cNvSpPr>
              <p:nvPr/>
            </p:nvSpPr>
            <p:spPr>
              <a:xfrm>
                <a:off x="5225536" y="5941800"/>
                <a:ext cx="229321" cy="108000"/>
              </a:xfrm>
              <a:custGeom>
                <a:avLst/>
                <a:gdLst>
                  <a:gd name="connsiteX0" fmla="*/ 161819 w 212111"/>
                  <a:gd name="connsiteY0" fmla="*/ 99896 h 99895"/>
                  <a:gd name="connsiteX1" fmla="*/ 127360 w 212111"/>
                  <a:gd name="connsiteY1" fmla="*/ 85859 h 99895"/>
                  <a:gd name="connsiteX2" fmla="*/ 74274 w 212111"/>
                  <a:gd name="connsiteY2" fmla="*/ 25032 h 99895"/>
                  <a:gd name="connsiteX3" fmla="*/ 24913 w 212111"/>
                  <a:gd name="connsiteY3" fmla="*/ 25032 h 99895"/>
                  <a:gd name="connsiteX4" fmla="*/ 24913 w 212111"/>
                  <a:gd name="connsiteY4" fmla="*/ 74629 h 99895"/>
                  <a:gd name="connsiteX5" fmla="*/ 74274 w 212111"/>
                  <a:gd name="connsiteY5" fmla="*/ 74629 h 99895"/>
                  <a:gd name="connsiteX6" fmla="*/ 81725 w 212111"/>
                  <a:gd name="connsiteY6" fmla="*/ 66207 h 99895"/>
                  <a:gd name="connsiteX7" fmla="*/ 91969 w 212111"/>
                  <a:gd name="connsiteY7" fmla="*/ 66207 h 99895"/>
                  <a:gd name="connsiteX8" fmla="*/ 91969 w 212111"/>
                  <a:gd name="connsiteY8" fmla="*/ 76501 h 99895"/>
                  <a:gd name="connsiteX9" fmla="*/ 84519 w 212111"/>
                  <a:gd name="connsiteY9" fmla="*/ 84923 h 99895"/>
                  <a:gd name="connsiteX10" fmla="*/ 14669 w 212111"/>
                  <a:gd name="connsiteY10" fmla="*/ 84923 h 99895"/>
                  <a:gd name="connsiteX11" fmla="*/ 14669 w 212111"/>
                  <a:gd name="connsiteY11" fmla="*/ 14739 h 99895"/>
                  <a:gd name="connsiteX12" fmla="*/ 84519 w 212111"/>
                  <a:gd name="connsiteY12" fmla="*/ 14739 h 99895"/>
                  <a:gd name="connsiteX13" fmla="*/ 137605 w 212111"/>
                  <a:gd name="connsiteY13" fmla="*/ 75565 h 99895"/>
                  <a:gd name="connsiteX14" fmla="*/ 186965 w 212111"/>
                  <a:gd name="connsiteY14" fmla="*/ 75565 h 99895"/>
                  <a:gd name="connsiteX15" fmla="*/ 197210 w 212111"/>
                  <a:gd name="connsiteY15" fmla="*/ 50299 h 99895"/>
                  <a:gd name="connsiteX16" fmla="*/ 186965 w 212111"/>
                  <a:gd name="connsiteY16" fmla="*/ 25032 h 99895"/>
                  <a:gd name="connsiteX17" fmla="*/ 137605 w 212111"/>
                  <a:gd name="connsiteY17" fmla="*/ 25032 h 99895"/>
                  <a:gd name="connsiteX18" fmla="*/ 130154 w 212111"/>
                  <a:gd name="connsiteY18" fmla="*/ 33454 h 99895"/>
                  <a:gd name="connsiteX19" fmla="*/ 119909 w 212111"/>
                  <a:gd name="connsiteY19" fmla="*/ 33454 h 99895"/>
                  <a:gd name="connsiteX20" fmla="*/ 119909 w 212111"/>
                  <a:gd name="connsiteY20" fmla="*/ 23161 h 99895"/>
                  <a:gd name="connsiteX21" fmla="*/ 127360 w 212111"/>
                  <a:gd name="connsiteY21" fmla="*/ 14739 h 99895"/>
                  <a:gd name="connsiteX22" fmla="*/ 197210 w 212111"/>
                  <a:gd name="connsiteY22" fmla="*/ 14739 h 99895"/>
                  <a:gd name="connsiteX23" fmla="*/ 212111 w 212111"/>
                  <a:gd name="connsiteY23" fmla="*/ 49363 h 99895"/>
                  <a:gd name="connsiteX24" fmla="*/ 198141 w 212111"/>
                  <a:gd name="connsiteY24" fmla="*/ 83987 h 99895"/>
                  <a:gd name="connsiteX25" fmla="*/ 163682 w 212111"/>
                  <a:gd name="connsiteY25" fmla="*/ 98024 h 99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212111" h="99895">
                    <a:moveTo>
                      <a:pt x="161819" y="99896"/>
                    </a:moveTo>
                    <a:cubicBezTo>
                      <a:pt x="148781" y="99896"/>
                      <a:pt x="136673" y="95217"/>
                      <a:pt x="127360" y="85859"/>
                    </a:cubicBezTo>
                    <a:lnTo>
                      <a:pt x="74274" y="25032"/>
                    </a:lnTo>
                    <a:cubicBezTo>
                      <a:pt x="61235" y="11931"/>
                      <a:pt x="38883" y="11931"/>
                      <a:pt x="24913" y="25032"/>
                    </a:cubicBezTo>
                    <a:cubicBezTo>
                      <a:pt x="10943" y="39069"/>
                      <a:pt x="10943" y="61528"/>
                      <a:pt x="24913" y="74629"/>
                    </a:cubicBezTo>
                    <a:cubicBezTo>
                      <a:pt x="38883" y="88666"/>
                      <a:pt x="61235" y="88666"/>
                      <a:pt x="74274" y="74629"/>
                    </a:cubicBezTo>
                    <a:lnTo>
                      <a:pt x="81725" y="66207"/>
                    </a:lnTo>
                    <a:cubicBezTo>
                      <a:pt x="84519" y="63400"/>
                      <a:pt x="89175" y="63400"/>
                      <a:pt x="91969" y="66207"/>
                    </a:cubicBezTo>
                    <a:cubicBezTo>
                      <a:pt x="94763" y="69014"/>
                      <a:pt x="94763" y="73693"/>
                      <a:pt x="91969" y="76501"/>
                    </a:cubicBezTo>
                    <a:lnTo>
                      <a:pt x="84519" y="84923"/>
                    </a:lnTo>
                    <a:cubicBezTo>
                      <a:pt x="64961" y="104574"/>
                      <a:pt x="33295" y="104574"/>
                      <a:pt x="14669" y="84923"/>
                    </a:cubicBezTo>
                    <a:cubicBezTo>
                      <a:pt x="-4890" y="65271"/>
                      <a:pt x="-4890" y="34390"/>
                      <a:pt x="14669" y="14739"/>
                    </a:cubicBezTo>
                    <a:cubicBezTo>
                      <a:pt x="34227" y="-4913"/>
                      <a:pt x="64961" y="-4913"/>
                      <a:pt x="84519" y="14739"/>
                    </a:cubicBezTo>
                    <a:lnTo>
                      <a:pt x="137605" y="75565"/>
                    </a:lnTo>
                    <a:cubicBezTo>
                      <a:pt x="150643" y="88666"/>
                      <a:pt x="172995" y="88666"/>
                      <a:pt x="186965" y="75565"/>
                    </a:cubicBezTo>
                    <a:cubicBezTo>
                      <a:pt x="193485" y="69014"/>
                      <a:pt x="197210" y="59657"/>
                      <a:pt x="197210" y="50299"/>
                    </a:cubicBezTo>
                    <a:cubicBezTo>
                      <a:pt x="197210" y="40941"/>
                      <a:pt x="193485" y="31583"/>
                      <a:pt x="186965" y="25032"/>
                    </a:cubicBezTo>
                    <a:cubicBezTo>
                      <a:pt x="172995" y="10996"/>
                      <a:pt x="150643" y="10996"/>
                      <a:pt x="137605" y="25032"/>
                    </a:cubicBezTo>
                    <a:lnTo>
                      <a:pt x="130154" y="33454"/>
                    </a:lnTo>
                    <a:cubicBezTo>
                      <a:pt x="127360" y="36262"/>
                      <a:pt x="122703" y="36262"/>
                      <a:pt x="119909" y="33454"/>
                    </a:cubicBezTo>
                    <a:cubicBezTo>
                      <a:pt x="117115" y="30647"/>
                      <a:pt x="117115" y="25968"/>
                      <a:pt x="119909" y="23161"/>
                    </a:cubicBezTo>
                    <a:lnTo>
                      <a:pt x="127360" y="14739"/>
                    </a:lnTo>
                    <a:cubicBezTo>
                      <a:pt x="146918" y="-4913"/>
                      <a:pt x="177652" y="-4913"/>
                      <a:pt x="197210" y="14739"/>
                    </a:cubicBezTo>
                    <a:cubicBezTo>
                      <a:pt x="206523" y="24097"/>
                      <a:pt x="212111" y="36262"/>
                      <a:pt x="212111" y="49363"/>
                    </a:cubicBezTo>
                    <a:cubicBezTo>
                      <a:pt x="212111" y="62464"/>
                      <a:pt x="207455" y="74629"/>
                      <a:pt x="198141" y="83987"/>
                    </a:cubicBezTo>
                    <a:cubicBezTo>
                      <a:pt x="188828" y="93345"/>
                      <a:pt x="175789" y="98024"/>
                      <a:pt x="163682" y="98024"/>
                    </a:cubicBezTo>
                    <a:close/>
                  </a:path>
                </a:pathLst>
              </a:custGeom>
              <a:solidFill>
                <a:schemeClr val="bg1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sp>
          <p:nvSpPr>
            <p:cNvPr id="63" name="Rectángulo 62">
              <a:extLst>
                <a:ext uri="{FF2B5EF4-FFF2-40B4-BE49-F238E27FC236}">
                  <a16:creationId xmlns:a16="http://schemas.microsoft.com/office/drawing/2014/main" id="{84280239-6378-0980-BDA3-7E4C5594144D}"/>
                </a:ext>
              </a:extLst>
            </p:cNvPr>
            <p:cNvSpPr/>
            <p:nvPr/>
          </p:nvSpPr>
          <p:spPr>
            <a:xfrm flipH="1">
              <a:off x="1330729" y="5815800"/>
              <a:ext cx="3252157" cy="360000"/>
            </a:xfrm>
            <a:prstGeom prst="rect">
              <a:avLst/>
            </a:prstGeom>
            <a:solidFill>
              <a:srgbClr val="4E00AA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4" name="Grupo 63">
              <a:extLst>
                <a:ext uri="{FF2B5EF4-FFF2-40B4-BE49-F238E27FC236}">
                  <a16:creationId xmlns:a16="http://schemas.microsoft.com/office/drawing/2014/main" id="{0062EA6F-AD9A-CF83-0631-D827EB8F46E3}"/>
                </a:ext>
              </a:extLst>
            </p:cNvPr>
            <p:cNvGrpSpPr/>
            <p:nvPr/>
          </p:nvGrpSpPr>
          <p:grpSpPr>
            <a:xfrm>
              <a:off x="1505047" y="5925396"/>
              <a:ext cx="2844000" cy="129600"/>
              <a:chOff x="1505047" y="5919176"/>
              <a:chExt cx="2851273" cy="123454"/>
            </a:xfrm>
            <a:solidFill>
              <a:schemeClr val="bg1"/>
            </a:solidFill>
          </p:grpSpPr>
          <p:sp>
            <p:nvSpPr>
              <p:cNvPr id="65" name="Forma libre 64">
                <a:extLst>
                  <a:ext uri="{FF2B5EF4-FFF2-40B4-BE49-F238E27FC236}">
                    <a16:creationId xmlns:a16="http://schemas.microsoft.com/office/drawing/2014/main" id="{A16E55AE-B96A-0C7B-C64E-572B1AA674C4}"/>
                  </a:ext>
                </a:extLst>
              </p:cNvPr>
              <p:cNvSpPr/>
              <p:nvPr/>
            </p:nvSpPr>
            <p:spPr>
              <a:xfrm>
                <a:off x="1505047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1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1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4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1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1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4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6" name="Forma libre 65">
                <a:extLst>
                  <a:ext uri="{FF2B5EF4-FFF2-40B4-BE49-F238E27FC236}">
                    <a16:creationId xmlns:a16="http://schemas.microsoft.com/office/drawing/2014/main" id="{40BF8544-1A0A-FCFC-813A-DE25AC36E220}"/>
                  </a:ext>
                </a:extLst>
              </p:cNvPr>
              <p:cNvSpPr/>
              <p:nvPr/>
            </p:nvSpPr>
            <p:spPr>
              <a:xfrm>
                <a:off x="1595801" y="5919176"/>
                <a:ext cx="91751" cy="123454"/>
              </a:xfrm>
              <a:custGeom>
                <a:avLst/>
                <a:gdLst>
                  <a:gd name="connsiteX0" fmla="*/ 20943 w 91751"/>
                  <a:gd name="connsiteY0" fmla="*/ 114636 h 123454"/>
                  <a:gd name="connsiteX1" fmla="*/ 0 w 91751"/>
                  <a:gd name="connsiteY1" fmla="*/ 94060 h 123454"/>
                  <a:gd name="connsiteX2" fmla="*/ 12965 w 91751"/>
                  <a:gd name="connsiteY2" fmla="*/ 84262 h 123454"/>
                  <a:gd name="connsiteX3" fmla="*/ 29919 w 91751"/>
                  <a:gd name="connsiteY3" fmla="*/ 99939 h 123454"/>
                  <a:gd name="connsiteX4" fmla="*/ 50862 w 91751"/>
                  <a:gd name="connsiteY4" fmla="*/ 104838 h 123454"/>
                  <a:gd name="connsiteX5" fmla="*/ 67816 w 91751"/>
                  <a:gd name="connsiteY5" fmla="*/ 100919 h 123454"/>
                  <a:gd name="connsiteX6" fmla="*/ 74797 w 91751"/>
                  <a:gd name="connsiteY6" fmla="*/ 91121 h 123454"/>
                  <a:gd name="connsiteX7" fmla="*/ 70808 w 91751"/>
                  <a:gd name="connsiteY7" fmla="*/ 83283 h 123454"/>
                  <a:gd name="connsiteX8" fmla="*/ 61832 w 91751"/>
                  <a:gd name="connsiteY8" fmla="*/ 77404 h 123454"/>
                  <a:gd name="connsiteX9" fmla="*/ 46873 w 91751"/>
                  <a:gd name="connsiteY9" fmla="*/ 71525 h 123454"/>
                  <a:gd name="connsiteX10" fmla="*/ 24932 w 91751"/>
                  <a:gd name="connsiteY10" fmla="*/ 63687 h 123454"/>
                  <a:gd name="connsiteX11" fmla="*/ 10970 w 91751"/>
                  <a:gd name="connsiteY11" fmla="*/ 51929 h 123454"/>
                  <a:gd name="connsiteX12" fmla="*/ 4986 w 91751"/>
                  <a:gd name="connsiteY12" fmla="*/ 33313 h 123454"/>
                  <a:gd name="connsiteX13" fmla="*/ 10970 w 91751"/>
                  <a:gd name="connsiteY13" fmla="*/ 15677 h 123454"/>
                  <a:gd name="connsiteX14" fmla="*/ 25930 w 91751"/>
                  <a:gd name="connsiteY14" fmla="*/ 3919 h 123454"/>
                  <a:gd name="connsiteX15" fmla="*/ 46873 w 91751"/>
                  <a:gd name="connsiteY15" fmla="*/ 0 h 123454"/>
                  <a:gd name="connsiteX16" fmla="*/ 74797 w 91751"/>
                  <a:gd name="connsiteY16" fmla="*/ 7838 h 123454"/>
                  <a:gd name="connsiteX17" fmla="*/ 91751 w 91751"/>
                  <a:gd name="connsiteY17" fmla="*/ 29394 h 123454"/>
                  <a:gd name="connsiteX18" fmla="*/ 76792 w 91751"/>
                  <a:gd name="connsiteY18" fmla="*/ 37232 h 123454"/>
                  <a:gd name="connsiteX19" fmla="*/ 64824 w 91751"/>
                  <a:gd name="connsiteY19" fmla="*/ 22535 h 123454"/>
                  <a:gd name="connsiteX20" fmla="*/ 45876 w 91751"/>
                  <a:gd name="connsiteY20" fmla="*/ 17636 h 123454"/>
                  <a:gd name="connsiteX21" fmla="*/ 28922 w 91751"/>
                  <a:gd name="connsiteY21" fmla="*/ 22535 h 123454"/>
                  <a:gd name="connsiteX22" fmla="*/ 21941 w 91751"/>
                  <a:gd name="connsiteY22" fmla="*/ 34293 h 123454"/>
                  <a:gd name="connsiteX23" fmla="*/ 25930 w 91751"/>
                  <a:gd name="connsiteY23" fmla="*/ 44091 h 123454"/>
                  <a:gd name="connsiteX24" fmla="*/ 35903 w 91751"/>
                  <a:gd name="connsiteY24" fmla="*/ 50949 h 123454"/>
                  <a:gd name="connsiteX25" fmla="*/ 51859 w 91751"/>
                  <a:gd name="connsiteY25" fmla="*/ 56828 h 123454"/>
                  <a:gd name="connsiteX26" fmla="*/ 72803 w 91751"/>
                  <a:gd name="connsiteY26" fmla="*/ 64666 h 123454"/>
                  <a:gd name="connsiteX27" fmla="*/ 85768 w 91751"/>
                  <a:gd name="connsiteY27" fmla="*/ 74464 h 123454"/>
                  <a:gd name="connsiteX28" fmla="*/ 91751 w 91751"/>
                  <a:gd name="connsiteY28" fmla="*/ 91121 h 123454"/>
                  <a:gd name="connsiteX29" fmla="*/ 85768 w 91751"/>
                  <a:gd name="connsiteY29" fmla="*/ 108757 h 123454"/>
                  <a:gd name="connsiteX30" fmla="*/ 69811 w 91751"/>
                  <a:gd name="connsiteY30" fmla="*/ 119535 h 123454"/>
                  <a:gd name="connsiteX31" fmla="*/ 47870 w 91751"/>
                  <a:gd name="connsiteY31" fmla="*/ 123454 h 123454"/>
                  <a:gd name="connsiteX32" fmla="*/ 18949 w 91751"/>
                  <a:gd name="connsiteY32" fmla="*/ 116596 h 12345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</a:cxnLst>
                <a:rect l="l" t="t" r="r" b="b"/>
                <a:pathLst>
                  <a:path w="91751" h="123454">
                    <a:moveTo>
                      <a:pt x="20943" y="114636"/>
                    </a:moveTo>
                    <a:cubicBezTo>
                      <a:pt x="11968" y="109737"/>
                      <a:pt x="4986" y="102878"/>
                      <a:pt x="0" y="94060"/>
                    </a:cubicBezTo>
                    <a:lnTo>
                      <a:pt x="12965" y="84262"/>
                    </a:lnTo>
                    <a:cubicBezTo>
                      <a:pt x="17951" y="91121"/>
                      <a:pt x="23935" y="96020"/>
                      <a:pt x="29919" y="99939"/>
                    </a:cubicBezTo>
                    <a:cubicBezTo>
                      <a:pt x="36900" y="103858"/>
                      <a:pt x="43881" y="104838"/>
                      <a:pt x="50862" y="104838"/>
                    </a:cubicBezTo>
                    <a:cubicBezTo>
                      <a:pt x="57843" y="104838"/>
                      <a:pt x="63827" y="103858"/>
                      <a:pt x="67816" y="100919"/>
                    </a:cubicBezTo>
                    <a:cubicBezTo>
                      <a:pt x="72803" y="97979"/>
                      <a:pt x="74797" y="95040"/>
                      <a:pt x="74797" y="91121"/>
                    </a:cubicBezTo>
                    <a:cubicBezTo>
                      <a:pt x="74797" y="87202"/>
                      <a:pt x="73800" y="85242"/>
                      <a:pt x="70808" y="83283"/>
                    </a:cubicBezTo>
                    <a:cubicBezTo>
                      <a:pt x="68814" y="81323"/>
                      <a:pt x="65822" y="79363"/>
                      <a:pt x="61832" y="77404"/>
                    </a:cubicBezTo>
                    <a:cubicBezTo>
                      <a:pt x="57843" y="75444"/>
                      <a:pt x="52857" y="74464"/>
                      <a:pt x="46873" y="71525"/>
                    </a:cubicBezTo>
                    <a:cubicBezTo>
                      <a:pt x="37897" y="68586"/>
                      <a:pt x="30916" y="65646"/>
                      <a:pt x="24932" y="63687"/>
                    </a:cubicBezTo>
                    <a:cubicBezTo>
                      <a:pt x="18949" y="61727"/>
                      <a:pt x="14959" y="56828"/>
                      <a:pt x="10970" y="51929"/>
                    </a:cubicBezTo>
                    <a:cubicBezTo>
                      <a:pt x="6981" y="47030"/>
                      <a:pt x="4986" y="41151"/>
                      <a:pt x="4986" y="33313"/>
                    </a:cubicBezTo>
                    <a:cubicBezTo>
                      <a:pt x="4986" y="25475"/>
                      <a:pt x="6981" y="20576"/>
                      <a:pt x="10970" y="15677"/>
                    </a:cubicBezTo>
                    <a:cubicBezTo>
                      <a:pt x="14959" y="10778"/>
                      <a:pt x="19946" y="6859"/>
                      <a:pt x="25930" y="3919"/>
                    </a:cubicBezTo>
                    <a:cubicBezTo>
                      <a:pt x="31914" y="980"/>
                      <a:pt x="38895" y="0"/>
                      <a:pt x="46873" y="0"/>
                    </a:cubicBezTo>
                    <a:cubicBezTo>
                      <a:pt x="54851" y="0"/>
                      <a:pt x="66819" y="2939"/>
                      <a:pt x="74797" y="7838"/>
                    </a:cubicBezTo>
                    <a:cubicBezTo>
                      <a:pt x="82776" y="12737"/>
                      <a:pt x="88759" y="19596"/>
                      <a:pt x="91751" y="29394"/>
                    </a:cubicBezTo>
                    <a:lnTo>
                      <a:pt x="76792" y="37232"/>
                    </a:lnTo>
                    <a:cubicBezTo>
                      <a:pt x="73800" y="31353"/>
                      <a:pt x="69811" y="26454"/>
                      <a:pt x="64824" y="22535"/>
                    </a:cubicBezTo>
                    <a:cubicBezTo>
                      <a:pt x="59838" y="18616"/>
                      <a:pt x="52857" y="17636"/>
                      <a:pt x="45876" y="17636"/>
                    </a:cubicBezTo>
                    <a:cubicBezTo>
                      <a:pt x="38895" y="17636"/>
                      <a:pt x="33908" y="19596"/>
                      <a:pt x="28922" y="22535"/>
                    </a:cubicBezTo>
                    <a:cubicBezTo>
                      <a:pt x="23935" y="25475"/>
                      <a:pt x="21941" y="29394"/>
                      <a:pt x="21941" y="34293"/>
                    </a:cubicBezTo>
                    <a:cubicBezTo>
                      <a:pt x="21941" y="39192"/>
                      <a:pt x="22938" y="41151"/>
                      <a:pt x="25930" y="44091"/>
                    </a:cubicBezTo>
                    <a:cubicBezTo>
                      <a:pt x="28922" y="47030"/>
                      <a:pt x="31914" y="48990"/>
                      <a:pt x="35903" y="50949"/>
                    </a:cubicBezTo>
                    <a:cubicBezTo>
                      <a:pt x="39892" y="52909"/>
                      <a:pt x="44878" y="54869"/>
                      <a:pt x="51859" y="56828"/>
                    </a:cubicBezTo>
                    <a:cubicBezTo>
                      <a:pt x="60835" y="59767"/>
                      <a:pt x="66819" y="61727"/>
                      <a:pt x="72803" y="64666"/>
                    </a:cubicBezTo>
                    <a:cubicBezTo>
                      <a:pt x="77789" y="66626"/>
                      <a:pt x="82776" y="70545"/>
                      <a:pt x="85768" y="74464"/>
                    </a:cubicBezTo>
                    <a:cubicBezTo>
                      <a:pt x="89757" y="78384"/>
                      <a:pt x="91751" y="84262"/>
                      <a:pt x="91751" y="91121"/>
                    </a:cubicBezTo>
                    <a:cubicBezTo>
                      <a:pt x="91751" y="97979"/>
                      <a:pt x="89757" y="103858"/>
                      <a:pt x="85768" y="108757"/>
                    </a:cubicBezTo>
                    <a:cubicBezTo>
                      <a:pt x="81778" y="113656"/>
                      <a:pt x="76792" y="117575"/>
                      <a:pt x="69811" y="119535"/>
                    </a:cubicBezTo>
                    <a:cubicBezTo>
                      <a:pt x="62830" y="121495"/>
                      <a:pt x="55849" y="123454"/>
                      <a:pt x="47870" y="123454"/>
                    </a:cubicBezTo>
                    <a:cubicBezTo>
                      <a:pt x="39892" y="123454"/>
                      <a:pt x="27924" y="121495"/>
                      <a:pt x="18949" y="11659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7" name="Forma libre 66">
                <a:extLst>
                  <a:ext uri="{FF2B5EF4-FFF2-40B4-BE49-F238E27FC236}">
                    <a16:creationId xmlns:a16="http://schemas.microsoft.com/office/drawing/2014/main" id="{F54553DC-AAE7-B75D-CF7F-8056B177FCA6}"/>
                  </a:ext>
                </a:extLst>
              </p:cNvPr>
              <p:cNvSpPr/>
              <p:nvPr/>
            </p:nvSpPr>
            <p:spPr>
              <a:xfrm>
                <a:off x="1698523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6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6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8" name="Forma libre 67">
                <a:extLst>
                  <a:ext uri="{FF2B5EF4-FFF2-40B4-BE49-F238E27FC236}">
                    <a16:creationId xmlns:a16="http://schemas.microsoft.com/office/drawing/2014/main" id="{740CD100-5729-C25B-F4E5-331A622509FE}"/>
                  </a:ext>
                </a:extLst>
              </p:cNvPr>
              <p:cNvSpPr/>
              <p:nvPr/>
            </p:nvSpPr>
            <p:spPr>
              <a:xfrm>
                <a:off x="1796258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9" name="Forma libre 68">
                <a:extLst>
                  <a:ext uri="{FF2B5EF4-FFF2-40B4-BE49-F238E27FC236}">
                    <a16:creationId xmlns:a16="http://schemas.microsoft.com/office/drawing/2014/main" id="{74E855DC-C8D8-21A8-46EA-1F00A3C24C65}"/>
                  </a:ext>
                </a:extLst>
              </p:cNvPr>
              <p:cNvSpPr/>
              <p:nvPr/>
            </p:nvSpPr>
            <p:spPr>
              <a:xfrm>
                <a:off x="1944855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0" name="Forma libre 69">
                <a:extLst>
                  <a:ext uri="{FF2B5EF4-FFF2-40B4-BE49-F238E27FC236}">
                    <a16:creationId xmlns:a16="http://schemas.microsoft.com/office/drawing/2014/main" id="{80C005EE-4F9D-0A45-CC4A-E1640141C348}"/>
                  </a:ext>
                </a:extLst>
              </p:cNvPr>
              <p:cNvSpPr/>
              <p:nvPr/>
            </p:nvSpPr>
            <p:spPr>
              <a:xfrm>
                <a:off x="2038601" y="5950529"/>
                <a:ext cx="67816" cy="88181"/>
              </a:xfrm>
              <a:custGeom>
                <a:avLst/>
                <a:gdLst>
                  <a:gd name="connsiteX0" fmla="*/ 15957 w 67816"/>
                  <a:gd name="connsiteY0" fmla="*/ 84262 h 88181"/>
                  <a:gd name="connsiteX1" fmla="*/ 0 w 67816"/>
                  <a:gd name="connsiteY1" fmla="*/ 67606 h 88181"/>
                  <a:gd name="connsiteX2" fmla="*/ 11968 w 67816"/>
                  <a:gd name="connsiteY2" fmla="*/ 59767 h 88181"/>
                  <a:gd name="connsiteX3" fmla="*/ 22938 w 67816"/>
                  <a:gd name="connsiteY3" fmla="*/ 70545 h 88181"/>
                  <a:gd name="connsiteX4" fmla="*/ 37897 w 67816"/>
                  <a:gd name="connsiteY4" fmla="*/ 74464 h 88181"/>
                  <a:gd name="connsiteX5" fmla="*/ 49865 w 67816"/>
                  <a:gd name="connsiteY5" fmla="*/ 71525 h 88181"/>
                  <a:gd name="connsiteX6" fmla="*/ 53854 w 67816"/>
                  <a:gd name="connsiteY6" fmla="*/ 64666 h 88181"/>
                  <a:gd name="connsiteX7" fmla="*/ 48868 w 67816"/>
                  <a:gd name="connsiteY7" fmla="*/ 57808 h 88181"/>
                  <a:gd name="connsiteX8" fmla="*/ 34905 w 67816"/>
                  <a:gd name="connsiteY8" fmla="*/ 51929 h 88181"/>
                  <a:gd name="connsiteX9" fmla="*/ 18949 w 67816"/>
                  <a:gd name="connsiteY9" fmla="*/ 46050 h 88181"/>
                  <a:gd name="connsiteX10" fmla="*/ 7978 w 67816"/>
                  <a:gd name="connsiteY10" fmla="*/ 38212 h 88181"/>
                  <a:gd name="connsiteX11" fmla="*/ 2992 w 67816"/>
                  <a:gd name="connsiteY11" fmla="*/ 24495 h 88181"/>
                  <a:gd name="connsiteX12" fmla="*/ 6981 w 67816"/>
                  <a:gd name="connsiteY12" fmla="*/ 11758 h 88181"/>
                  <a:gd name="connsiteX13" fmla="*/ 17951 w 67816"/>
                  <a:gd name="connsiteY13" fmla="*/ 2939 h 88181"/>
                  <a:gd name="connsiteX14" fmla="*/ 32911 w 67816"/>
                  <a:gd name="connsiteY14" fmla="*/ 0 h 88181"/>
                  <a:gd name="connsiteX15" fmla="*/ 54851 w 67816"/>
                  <a:gd name="connsiteY15" fmla="*/ 5879 h 88181"/>
                  <a:gd name="connsiteX16" fmla="*/ 67816 w 67816"/>
                  <a:gd name="connsiteY16" fmla="*/ 21555 h 88181"/>
                  <a:gd name="connsiteX17" fmla="*/ 53854 w 67816"/>
                  <a:gd name="connsiteY17" fmla="*/ 28414 h 88181"/>
                  <a:gd name="connsiteX18" fmla="*/ 44878 w 67816"/>
                  <a:gd name="connsiteY18" fmla="*/ 18616 h 88181"/>
                  <a:gd name="connsiteX19" fmla="*/ 32911 w 67816"/>
                  <a:gd name="connsiteY19" fmla="*/ 14697 h 88181"/>
                  <a:gd name="connsiteX20" fmla="*/ 22938 w 67816"/>
                  <a:gd name="connsiteY20" fmla="*/ 17636 h 88181"/>
                  <a:gd name="connsiteX21" fmla="*/ 18949 w 67816"/>
                  <a:gd name="connsiteY21" fmla="*/ 24495 h 88181"/>
                  <a:gd name="connsiteX22" fmla="*/ 21941 w 67816"/>
                  <a:gd name="connsiteY22" fmla="*/ 30374 h 88181"/>
                  <a:gd name="connsiteX23" fmla="*/ 27924 w 67816"/>
                  <a:gd name="connsiteY23" fmla="*/ 34293 h 88181"/>
                  <a:gd name="connsiteX24" fmla="*/ 39892 w 67816"/>
                  <a:gd name="connsiteY24" fmla="*/ 38212 h 88181"/>
                  <a:gd name="connsiteX25" fmla="*/ 53854 w 67816"/>
                  <a:gd name="connsiteY25" fmla="*/ 43111 h 88181"/>
                  <a:gd name="connsiteX26" fmla="*/ 63827 w 67816"/>
                  <a:gd name="connsiteY26" fmla="*/ 50949 h 88181"/>
                  <a:gd name="connsiteX27" fmla="*/ 67816 w 67816"/>
                  <a:gd name="connsiteY27" fmla="*/ 64666 h 88181"/>
                  <a:gd name="connsiteX28" fmla="*/ 63827 w 67816"/>
                  <a:gd name="connsiteY28" fmla="*/ 77404 h 88181"/>
                  <a:gd name="connsiteX29" fmla="*/ 51860 w 67816"/>
                  <a:gd name="connsiteY29" fmla="*/ 85242 h 88181"/>
                  <a:gd name="connsiteX30" fmla="*/ 35903 w 67816"/>
                  <a:gd name="connsiteY30" fmla="*/ 88182 h 88181"/>
                  <a:gd name="connsiteX31" fmla="*/ 12965 w 67816"/>
                  <a:gd name="connsiteY31" fmla="*/ 8328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67816" h="88181">
                    <a:moveTo>
                      <a:pt x="15957" y="84262"/>
                    </a:moveTo>
                    <a:cubicBezTo>
                      <a:pt x="8976" y="80343"/>
                      <a:pt x="3989" y="75444"/>
                      <a:pt x="0" y="67606"/>
                    </a:cubicBezTo>
                    <a:lnTo>
                      <a:pt x="11968" y="59767"/>
                    </a:lnTo>
                    <a:cubicBezTo>
                      <a:pt x="14959" y="64666"/>
                      <a:pt x="18949" y="68586"/>
                      <a:pt x="22938" y="70545"/>
                    </a:cubicBezTo>
                    <a:cubicBezTo>
                      <a:pt x="27924" y="72505"/>
                      <a:pt x="32911" y="74464"/>
                      <a:pt x="37897" y="74464"/>
                    </a:cubicBezTo>
                    <a:cubicBezTo>
                      <a:pt x="42884" y="74464"/>
                      <a:pt x="46873" y="74464"/>
                      <a:pt x="49865" y="71525"/>
                    </a:cubicBezTo>
                    <a:cubicBezTo>
                      <a:pt x="52857" y="69565"/>
                      <a:pt x="53854" y="67606"/>
                      <a:pt x="53854" y="64666"/>
                    </a:cubicBezTo>
                    <a:cubicBezTo>
                      <a:pt x="53854" y="61727"/>
                      <a:pt x="51860" y="59767"/>
                      <a:pt x="48868" y="57808"/>
                    </a:cubicBezTo>
                    <a:cubicBezTo>
                      <a:pt x="45876" y="55848"/>
                      <a:pt x="40889" y="53889"/>
                      <a:pt x="34905" y="51929"/>
                    </a:cubicBezTo>
                    <a:cubicBezTo>
                      <a:pt x="28922" y="49970"/>
                      <a:pt x="22938" y="48010"/>
                      <a:pt x="18949" y="46050"/>
                    </a:cubicBezTo>
                    <a:cubicBezTo>
                      <a:pt x="14959" y="44091"/>
                      <a:pt x="11968" y="41151"/>
                      <a:pt x="7978" y="38212"/>
                    </a:cubicBezTo>
                    <a:cubicBezTo>
                      <a:pt x="3989" y="35273"/>
                      <a:pt x="2992" y="30374"/>
                      <a:pt x="2992" y="24495"/>
                    </a:cubicBezTo>
                    <a:cubicBezTo>
                      <a:pt x="2992" y="18616"/>
                      <a:pt x="3989" y="15677"/>
                      <a:pt x="6981" y="11758"/>
                    </a:cubicBezTo>
                    <a:cubicBezTo>
                      <a:pt x="9973" y="7838"/>
                      <a:pt x="13962" y="4899"/>
                      <a:pt x="17951" y="2939"/>
                    </a:cubicBezTo>
                    <a:cubicBezTo>
                      <a:pt x="22938" y="980"/>
                      <a:pt x="26927" y="0"/>
                      <a:pt x="32911" y="0"/>
                    </a:cubicBezTo>
                    <a:cubicBezTo>
                      <a:pt x="40889" y="0"/>
                      <a:pt x="48868" y="1960"/>
                      <a:pt x="54851" y="5879"/>
                    </a:cubicBezTo>
                    <a:cubicBezTo>
                      <a:pt x="60835" y="9798"/>
                      <a:pt x="65822" y="14697"/>
                      <a:pt x="67816" y="21555"/>
                    </a:cubicBezTo>
                    <a:lnTo>
                      <a:pt x="53854" y="28414"/>
                    </a:lnTo>
                    <a:cubicBezTo>
                      <a:pt x="51860" y="24495"/>
                      <a:pt x="48868" y="20576"/>
                      <a:pt x="44878" y="18616"/>
                    </a:cubicBezTo>
                    <a:cubicBezTo>
                      <a:pt x="40889" y="16657"/>
                      <a:pt x="36900" y="14697"/>
                      <a:pt x="32911" y="14697"/>
                    </a:cubicBezTo>
                    <a:cubicBezTo>
                      <a:pt x="28922" y="14697"/>
                      <a:pt x="25930" y="14697"/>
                      <a:pt x="22938" y="17636"/>
                    </a:cubicBezTo>
                    <a:cubicBezTo>
                      <a:pt x="20943" y="19596"/>
                      <a:pt x="18949" y="21555"/>
                      <a:pt x="18949" y="24495"/>
                    </a:cubicBezTo>
                    <a:cubicBezTo>
                      <a:pt x="18949" y="27434"/>
                      <a:pt x="18949" y="29394"/>
                      <a:pt x="21941" y="30374"/>
                    </a:cubicBezTo>
                    <a:cubicBezTo>
                      <a:pt x="23935" y="32333"/>
                      <a:pt x="25930" y="33313"/>
                      <a:pt x="27924" y="34293"/>
                    </a:cubicBezTo>
                    <a:cubicBezTo>
                      <a:pt x="30916" y="35273"/>
                      <a:pt x="34905" y="36252"/>
                      <a:pt x="39892" y="38212"/>
                    </a:cubicBezTo>
                    <a:cubicBezTo>
                      <a:pt x="45876" y="40172"/>
                      <a:pt x="49865" y="42131"/>
                      <a:pt x="53854" y="43111"/>
                    </a:cubicBezTo>
                    <a:cubicBezTo>
                      <a:pt x="57843" y="45071"/>
                      <a:pt x="60835" y="48010"/>
                      <a:pt x="63827" y="50949"/>
                    </a:cubicBezTo>
                    <a:cubicBezTo>
                      <a:pt x="66819" y="54869"/>
                      <a:pt x="67816" y="58788"/>
                      <a:pt x="67816" y="64666"/>
                    </a:cubicBezTo>
                    <a:cubicBezTo>
                      <a:pt x="67816" y="70545"/>
                      <a:pt x="66819" y="73485"/>
                      <a:pt x="63827" y="77404"/>
                    </a:cubicBezTo>
                    <a:cubicBezTo>
                      <a:pt x="60835" y="81323"/>
                      <a:pt x="56846" y="83283"/>
                      <a:pt x="51860" y="85242"/>
                    </a:cubicBezTo>
                    <a:cubicBezTo>
                      <a:pt x="46873" y="87202"/>
                      <a:pt x="41886" y="88182"/>
                      <a:pt x="35903" y="88182"/>
                    </a:cubicBezTo>
                    <a:cubicBezTo>
                      <a:pt x="29919" y="88182"/>
                      <a:pt x="19946" y="86222"/>
                      <a:pt x="12965" y="8328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1" name="Forma libre 70">
                <a:extLst>
                  <a:ext uri="{FF2B5EF4-FFF2-40B4-BE49-F238E27FC236}">
                    <a16:creationId xmlns:a16="http://schemas.microsoft.com/office/drawing/2014/main" id="{C76DAA05-E9F1-33E4-BA20-7584DFA53C7A}"/>
                  </a:ext>
                </a:extLst>
              </p:cNvPr>
              <p:cNvSpPr/>
              <p:nvPr/>
            </p:nvSpPr>
            <p:spPr>
              <a:xfrm>
                <a:off x="2116390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6" name="Forma libre 75">
                <a:extLst>
                  <a:ext uri="{FF2B5EF4-FFF2-40B4-BE49-F238E27FC236}">
                    <a16:creationId xmlns:a16="http://schemas.microsoft.com/office/drawing/2014/main" id="{B8662313-DC42-D4BE-1B3C-DFA465D1ADB4}"/>
                  </a:ext>
                </a:extLst>
              </p:cNvPr>
              <p:cNvSpPr/>
              <p:nvPr/>
            </p:nvSpPr>
            <p:spPr>
              <a:xfrm>
                <a:off x="2202158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7" name="Forma libre 76">
                <a:extLst>
                  <a:ext uri="{FF2B5EF4-FFF2-40B4-BE49-F238E27FC236}">
                    <a16:creationId xmlns:a16="http://schemas.microsoft.com/office/drawing/2014/main" id="{DB93B265-4B4E-268B-132D-69B6C05C5E4D}"/>
                  </a:ext>
                </a:extLst>
              </p:cNvPr>
              <p:cNvSpPr/>
              <p:nvPr/>
            </p:nvSpPr>
            <p:spPr>
              <a:xfrm>
                <a:off x="2298896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8" name="Forma libre 77">
                <a:extLst>
                  <a:ext uri="{FF2B5EF4-FFF2-40B4-BE49-F238E27FC236}">
                    <a16:creationId xmlns:a16="http://schemas.microsoft.com/office/drawing/2014/main" id="{5EF47894-314B-BFA7-CCE4-E3D585519A69}"/>
                  </a:ext>
                </a:extLst>
              </p:cNvPr>
              <p:cNvSpPr/>
              <p:nvPr/>
            </p:nvSpPr>
            <p:spPr>
              <a:xfrm>
                <a:off x="2341780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1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4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1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1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79" name="Forma libre 78">
                <a:extLst>
                  <a:ext uri="{FF2B5EF4-FFF2-40B4-BE49-F238E27FC236}">
                    <a16:creationId xmlns:a16="http://schemas.microsoft.com/office/drawing/2014/main" id="{1646BEF1-C78A-350C-C103-196F58A6D4E3}"/>
                  </a:ext>
                </a:extLst>
              </p:cNvPr>
              <p:cNvSpPr/>
              <p:nvPr/>
            </p:nvSpPr>
            <p:spPr>
              <a:xfrm>
                <a:off x="2432534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7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7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0" name="Forma libre 79">
                <a:extLst>
                  <a:ext uri="{FF2B5EF4-FFF2-40B4-BE49-F238E27FC236}">
                    <a16:creationId xmlns:a16="http://schemas.microsoft.com/office/drawing/2014/main" id="{B7C3364B-AC40-AF2C-8991-B165F7E25C7F}"/>
                  </a:ext>
                </a:extLst>
              </p:cNvPr>
              <p:cNvSpPr/>
              <p:nvPr/>
            </p:nvSpPr>
            <p:spPr>
              <a:xfrm>
                <a:off x="2522290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7 w 83772"/>
                  <a:gd name="connsiteY5" fmla="*/ 0 h 89161"/>
                  <a:gd name="connsiteX6" fmla="*/ 63827 w 83772"/>
                  <a:gd name="connsiteY6" fmla="*/ 5879 h 89161"/>
                  <a:gd name="connsiteX7" fmla="*/ 78787 w 83772"/>
                  <a:gd name="connsiteY7" fmla="*/ 21555 h 89161"/>
                  <a:gd name="connsiteX8" fmla="*/ 83773 w 83772"/>
                  <a:gd name="connsiteY8" fmla="*/ 44091 h 89161"/>
                  <a:gd name="connsiteX9" fmla="*/ 78787 w 83772"/>
                  <a:gd name="connsiteY9" fmla="*/ 66626 h 89161"/>
                  <a:gd name="connsiteX10" fmla="*/ 63827 w 83772"/>
                  <a:gd name="connsiteY10" fmla="*/ 83283 h 89161"/>
                  <a:gd name="connsiteX11" fmla="*/ 41887 w 83772"/>
                  <a:gd name="connsiteY11" fmla="*/ 89161 h 89161"/>
                  <a:gd name="connsiteX12" fmla="*/ 19946 w 83772"/>
                  <a:gd name="connsiteY12" fmla="*/ 83283 h 89161"/>
                  <a:gd name="connsiteX13" fmla="*/ 22938 w 83772"/>
                  <a:gd name="connsiteY13" fmla="*/ 66626 h 89161"/>
                  <a:gd name="connsiteX14" fmla="*/ 40889 w 83772"/>
                  <a:gd name="connsiteY14" fmla="*/ 75444 h 89161"/>
                  <a:gd name="connsiteX15" fmla="*/ 58841 w 83772"/>
                  <a:gd name="connsiteY15" fmla="*/ 66626 h 89161"/>
                  <a:gd name="connsiteX16" fmla="*/ 65822 w 83772"/>
                  <a:gd name="connsiteY16" fmla="*/ 45071 h 89161"/>
                  <a:gd name="connsiteX17" fmla="*/ 59838 w 83772"/>
                  <a:gd name="connsiteY17" fmla="*/ 23515 h 89161"/>
                  <a:gd name="connsiteX18" fmla="*/ 41887 w 83772"/>
                  <a:gd name="connsiteY18" fmla="*/ 14697 h 89161"/>
                  <a:gd name="connsiteX19" fmla="*/ 22938 w 83772"/>
                  <a:gd name="connsiteY19" fmla="*/ 23515 h 89161"/>
                  <a:gd name="connsiteX20" fmla="*/ 15957 w 83772"/>
                  <a:gd name="connsiteY20" fmla="*/ 45071 h 89161"/>
                  <a:gd name="connsiteX21" fmla="*/ 22938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2938" y="66626"/>
                    </a:moveTo>
                    <a:cubicBezTo>
                      <a:pt x="26927" y="72505"/>
                      <a:pt x="33908" y="75444"/>
                      <a:pt x="40889" y="75444"/>
                    </a:cubicBezTo>
                    <a:cubicBezTo>
                      <a:pt x="47870" y="75444"/>
                      <a:pt x="54851" y="72505"/>
                      <a:pt x="58841" y="66626"/>
                    </a:cubicBezTo>
                    <a:cubicBezTo>
                      <a:pt x="62830" y="60747"/>
                      <a:pt x="65822" y="53889"/>
                      <a:pt x="65822" y="45071"/>
                    </a:cubicBezTo>
                    <a:cubicBezTo>
                      <a:pt x="65822" y="36252"/>
                      <a:pt x="63827" y="29394"/>
                      <a:pt x="59838" y="23515"/>
                    </a:cubicBezTo>
                    <a:cubicBezTo>
                      <a:pt x="55849" y="17636"/>
                      <a:pt x="49865" y="14697"/>
                      <a:pt x="41887" y="14697"/>
                    </a:cubicBezTo>
                    <a:cubicBezTo>
                      <a:pt x="33908" y="14697"/>
                      <a:pt x="27924" y="17636"/>
                      <a:pt x="22938" y="23515"/>
                    </a:cubicBezTo>
                    <a:cubicBezTo>
                      <a:pt x="18949" y="29394"/>
                      <a:pt x="15957" y="36252"/>
                      <a:pt x="15957" y="45071"/>
                    </a:cubicBezTo>
                    <a:cubicBezTo>
                      <a:pt x="15957" y="53889"/>
                      <a:pt x="17951" y="60747"/>
                      <a:pt x="22938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1" name="Forma libre 80">
                <a:extLst>
                  <a:ext uri="{FF2B5EF4-FFF2-40B4-BE49-F238E27FC236}">
                    <a16:creationId xmlns:a16="http://schemas.microsoft.com/office/drawing/2014/main" id="{DE831AA1-7A47-36ED-133D-3197103B8668}"/>
                  </a:ext>
                </a:extLst>
              </p:cNvPr>
              <p:cNvSpPr/>
              <p:nvPr/>
            </p:nvSpPr>
            <p:spPr>
              <a:xfrm>
                <a:off x="2620026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59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59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59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2" name="Forma libre 81">
                <a:extLst>
                  <a:ext uri="{FF2B5EF4-FFF2-40B4-BE49-F238E27FC236}">
                    <a16:creationId xmlns:a16="http://schemas.microsoft.com/office/drawing/2014/main" id="{CA88228D-BD73-39E4-E9E4-146826839834}"/>
                  </a:ext>
                </a:extLst>
              </p:cNvPr>
              <p:cNvSpPr/>
              <p:nvPr/>
            </p:nvSpPr>
            <p:spPr>
              <a:xfrm>
                <a:off x="2800536" y="5952489"/>
                <a:ext cx="85767" cy="86221"/>
              </a:xfrm>
              <a:custGeom>
                <a:avLst/>
                <a:gdLst>
                  <a:gd name="connsiteX0" fmla="*/ 14959 w 85767"/>
                  <a:gd name="connsiteY0" fmla="*/ 86222 h 86221"/>
                  <a:gd name="connsiteX1" fmla="*/ 19946 w 85767"/>
                  <a:gd name="connsiteY1" fmla="*/ 62707 h 86221"/>
                  <a:gd name="connsiteX2" fmla="*/ 0 w 85767"/>
                  <a:gd name="connsiteY2" fmla="*/ 62707 h 86221"/>
                  <a:gd name="connsiteX3" fmla="*/ 0 w 85767"/>
                  <a:gd name="connsiteY3" fmla="*/ 54869 h 86221"/>
                  <a:gd name="connsiteX4" fmla="*/ 20943 w 85767"/>
                  <a:gd name="connsiteY4" fmla="*/ 54869 h 86221"/>
                  <a:gd name="connsiteX5" fmla="*/ 24932 w 85767"/>
                  <a:gd name="connsiteY5" fmla="*/ 33313 h 86221"/>
                  <a:gd name="connsiteX6" fmla="*/ 2992 w 85767"/>
                  <a:gd name="connsiteY6" fmla="*/ 33313 h 86221"/>
                  <a:gd name="connsiteX7" fmla="*/ 2992 w 85767"/>
                  <a:gd name="connsiteY7" fmla="*/ 25475 h 86221"/>
                  <a:gd name="connsiteX8" fmla="*/ 25930 w 85767"/>
                  <a:gd name="connsiteY8" fmla="*/ 25475 h 86221"/>
                  <a:gd name="connsiteX9" fmla="*/ 30916 w 85767"/>
                  <a:gd name="connsiteY9" fmla="*/ 0 h 86221"/>
                  <a:gd name="connsiteX10" fmla="*/ 38895 w 85767"/>
                  <a:gd name="connsiteY10" fmla="*/ 0 h 86221"/>
                  <a:gd name="connsiteX11" fmla="*/ 33908 w 85767"/>
                  <a:gd name="connsiteY11" fmla="*/ 25475 h 86221"/>
                  <a:gd name="connsiteX12" fmla="*/ 58840 w 85767"/>
                  <a:gd name="connsiteY12" fmla="*/ 25475 h 86221"/>
                  <a:gd name="connsiteX13" fmla="*/ 63827 w 85767"/>
                  <a:gd name="connsiteY13" fmla="*/ 0 h 86221"/>
                  <a:gd name="connsiteX14" fmla="*/ 71805 w 85767"/>
                  <a:gd name="connsiteY14" fmla="*/ 0 h 86221"/>
                  <a:gd name="connsiteX15" fmla="*/ 66819 w 85767"/>
                  <a:gd name="connsiteY15" fmla="*/ 25475 h 86221"/>
                  <a:gd name="connsiteX16" fmla="*/ 85768 w 85767"/>
                  <a:gd name="connsiteY16" fmla="*/ 25475 h 86221"/>
                  <a:gd name="connsiteX17" fmla="*/ 85768 w 85767"/>
                  <a:gd name="connsiteY17" fmla="*/ 33313 h 86221"/>
                  <a:gd name="connsiteX18" fmla="*/ 64824 w 85767"/>
                  <a:gd name="connsiteY18" fmla="*/ 33313 h 86221"/>
                  <a:gd name="connsiteX19" fmla="*/ 60835 w 85767"/>
                  <a:gd name="connsiteY19" fmla="*/ 54869 h 86221"/>
                  <a:gd name="connsiteX20" fmla="*/ 81778 w 85767"/>
                  <a:gd name="connsiteY20" fmla="*/ 54869 h 86221"/>
                  <a:gd name="connsiteX21" fmla="*/ 81778 w 85767"/>
                  <a:gd name="connsiteY21" fmla="*/ 62707 h 86221"/>
                  <a:gd name="connsiteX22" fmla="*/ 58840 w 85767"/>
                  <a:gd name="connsiteY22" fmla="*/ 62707 h 86221"/>
                  <a:gd name="connsiteX23" fmla="*/ 53854 w 85767"/>
                  <a:gd name="connsiteY23" fmla="*/ 86222 h 86221"/>
                  <a:gd name="connsiteX24" fmla="*/ 45876 w 85767"/>
                  <a:gd name="connsiteY24" fmla="*/ 86222 h 86221"/>
                  <a:gd name="connsiteX25" fmla="*/ 50862 w 85767"/>
                  <a:gd name="connsiteY25" fmla="*/ 62707 h 86221"/>
                  <a:gd name="connsiteX26" fmla="*/ 25930 w 85767"/>
                  <a:gd name="connsiteY26" fmla="*/ 62707 h 86221"/>
                  <a:gd name="connsiteX27" fmla="*/ 20943 w 85767"/>
                  <a:gd name="connsiteY27" fmla="*/ 86222 h 86221"/>
                  <a:gd name="connsiteX28" fmla="*/ 12965 w 85767"/>
                  <a:gd name="connsiteY28" fmla="*/ 86222 h 86221"/>
                  <a:gd name="connsiteX29" fmla="*/ 52857 w 85767"/>
                  <a:gd name="connsiteY29" fmla="*/ 54869 h 86221"/>
                  <a:gd name="connsiteX30" fmla="*/ 56846 w 85767"/>
                  <a:gd name="connsiteY30" fmla="*/ 33313 h 86221"/>
                  <a:gd name="connsiteX31" fmla="*/ 31913 w 85767"/>
                  <a:gd name="connsiteY31" fmla="*/ 33313 h 86221"/>
                  <a:gd name="connsiteX32" fmla="*/ 27924 w 85767"/>
                  <a:gd name="connsiteY32" fmla="*/ 54869 h 86221"/>
                  <a:gd name="connsiteX33" fmla="*/ 52857 w 85767"/>
                  <a:gd name="connsiteY33" fmla="*/ 54869 h 862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</a:cxnLst>
                <a:rect l="l" t="t" r="r" b="b"/>
                <a:pathLst>
                  <a:path w="85767" h="86221">
                    <a:moveTo>
                      <a:pt x="14959" y="86222"/>
                    </a:moveTo>
                    <a:lnTo>
                      <a:pt x="19946" y="62707"/>
                    </a:lnTo>
                    <a:lnTo>
                      <a:pt x="0" y="62707"/>
                    </a:lnTo>
                    <a:lnTo>
                      <a:pt x="0" y="54869"/>
                    </a:lnTo>
                    <a:lnTo>
                      <a:pt x="20943" y="54869"/>
                    </a:lnTo>
                    <a:lnTo>
                      <a:pt x="24932" y="33313"/>
                    </a:lnTo>
                    <a:lnTo>
                      <a:pt x="2992" y="33313"/>
                    </a:lnTo>
                    <a:lnTo>
                      <a:pt x="2992" y="25475"/>
                    </a:lnTo>
                    <a:lnTo>
                      <a:pt x="25930" y="25475"/>
                    </a:lnTo>
                    <a:lnTo>
                      <a:pt x="30916" y="0"/>
                    </a:lnTo>
                    <a:lnTo>
                      <a:pt x="38895" y="0"/>
                    </a:lnTo>
                    <a:lnTo>
                      <a:pt x="33908" y="25475"/>
                    </a:lnTo>
                    <a:lnTo>
                      <a:pt x="58840" y="25475"/>
                    </a:lnTo>
                    <a:lnTo>
                      <a:pt x="63827" y="0"/>
                    </a:lnTo>
                    <a:lnTo>
                      <a:pt x="71805" y="0"/>
                    </a:lnTo>
                    <a:lnTo>
                      <a:pt x="66819" y="25475"/>
                    </a:lnTo>
                    <a:lnTo>
                      <a:pt x="85768" y="25475"/>
                    </a:lnTo>
                    <a:lnTo>
                      <a:pt x="85768" y="33313"/>
                    </a:lnTo>
                    <a:lnTo>
                      <a:pt x="64824" y="33313"/>
                    </a:lnTo>
                    <a:lnTo>
                      <a:pt x="60835" y="54869"/>
                    </a:lnTo>
                    <a:lnTo>
                      <a:pt x="81778" y="54869"/>
                    </a:lnTo>
                    <a:lnTo>
                      <a:pt x="81778" y="62707"/>
                    </a:lnTo>
                    <a:lnTo>
                      <a:pt x="58840" y="62707"/>
                    </a:lnTo>
                    <a:lnTo>
                      <a:pt x="53854" y="86222"/>
                    </a:lnTo>
                    <a:lnTo>
                      <a:pt x="45876" y="86222"/>
                    </a:lnTo>
                    <a:lnTo>
                      <a:pt x="50862" y="62707"/>
                    </a:lnTo>
                    <a:lnTo>
                      <a:pt x="25930" y="62707"/>
                    </a:lnTo>
                    <a:lnTo>
                      <a:pt x="20943" y="86222"/>
                    </a:lnTo>
                    <a:lnTo>
                      <a:pt x="12965" y="86222"/>
                    </a:lnTo>
                    <a:close/>
                    <a:moveTo>
                      <a:pt x="52857" y="54869"/>
                    </a:moveTo>
                    <a:lnTo>
                      <a:pt x="56846" y="33313"/>
                    </a:lnTo>
                    <a:lnTo>
                      <a:pt x="31913" y="33313"/>
                    </a:lnTo>
                    <a:lnTo>
                      <a:pt x="27924" y="54869"/>
                    </a:lnTo>
                    <a:lnTo>
                      <a:pt x="52857" y="5486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3" name="Forma libre 82">
                <a:extLst>
                  <a:ext uri="{FF2B5EF4-FFF2-40B4-BE49-F238E27FC236}">
                    <a16:creationId xmlns:a16="http://schemas.microsoft.com/office/drawing/2014/main" id="{302CB583-00E7-2D53-5D5C-7FEF3CD92C58}"/>
                  </a:ext>
                </a:extLst>
              </p:cNvPr>
              <p:cNvSpPr/>
              <p:nvPr/>
            </p:nvSpPr>
            <p:spPr>
              <a:xfrm>
                <a:off x="2890293" y="5922115"/>
                <a:ext cx="94743" cy="116595"/>
              </a:xfrm>
              <a:custGeom>
                <a:avLst/>
                <a:gdLst>
                  <a:gd name="connsiteX0" fmla="*/ 38895 w 94743"/>
                  <a:gd name="connsiteY0" fmla="*/ 14697 h 116595"/>
                  <a:gd name="connsiteX1" fmla="*/ 0 w 94743"/>
                  <a:gd name="connsiteY1" fmla="*/ 14697 h 116595"/>
                  <a:gd name="connsiteX2" fmla="*/ 0 w 94743"/>
                  <a:gd name="connsiteY2" fmla="*/ 0 h 116595"/>
                  <a:gd name="connsiteX3" fmla="*/ 94743 w 94743"/>
                  <a:gd name="connsiteY3" fmla="*/ 0 h 116595"/>
                  <a:gd name="connsiteX4" fmla="*/ 94743 w 94743"/>
                  <a:gd name="connsiteY4" fmla="*/ 15677 h 116595"/>
                  <a:gd name="connsiteX5" fmla="*/ 55849 w 94743"/>
                  <a:gd name="connsiteY5" fmla="*/ 15677 h 116595"/>
                  <a:gd name="connsiteX6" fmla="*/ 55849 w 94743"/>
                  <a:gd name="connsiteY6" fmla="*/ 116596 h 116595"/>
                  <a:gd name="connsiteX7" fmla="*/ 37897 w 94743"/>
                  <a:gd name="connsiteY7" fmla="*/ 116596 h 116595"/>
                  <a:gd name="connsiteX8" fmla="*/ 37897 w 94743"/>
                  <a:gd name="connsiteY8" fmla="*/ 14697 h 1165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94743" h="116595">
                    <a:moveTo>
                      <a:pt x="38895" y="14697"/>
                    </a:moveTo>
                    <a:lnTo>
                      <a:pt x="0" y="14697"/>
                    </a:lnTo>
                    <a:cubicBezTo>
                      <a:pt x="0" y="14697"/>
                      <a:pt x="0" y="0"/>
                      <a:pt x="0" y="0"/>
                    </a:cubicBezTo>
                    <a:lnTo>
                      <a:pt x="94743" y="0"/>
                    </a:lnTo>
                    <a:lnTo>
                      <a:pt x="94743" y="15677"/>
                    </a:lnTo>
                    <a:lnTo>
                      <a:pt x="55849" y="15677"/>
                    </a:lnTo>
                    <a:cubicBezTo>
                      <a:pt x="55849" y="15677"/>
                      <a:pt x="55849" y="116596"/>
                      <a:pt x="55849" y="116596"/>
                    </a:cubicBezTo>
                    <a:lnTo>
                      <a:pt x="37897" y="116596"/>
                    </a:lnTo>
                    <a:lnTo>
                      <a:pt x="37897" y="14697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4" name="Forma libre 83">
                <a:extLst>
                  <a:ext uri="{FF2B5EF4-FFF2-40B4-BE49-F238E27FC236}">
                    <a16:creationId xmlns:a16="http://schemas.microsoft.com/office/drawing/2014/main" id="{9F243F4D-6B29-2977-A0BF-4DE4D8EFF783}"/>
                  </a:ext>
                </a:extLst>
              </p:cNvPr>
              <p:cNvSpPr/>
              <p:nvPr/>
            </p:nvSpPr>
            <p:spPr>
              <a:xfrm>
                <a:off x="2976061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2830 w 81778"/>
                  <a:gd name="connsiteY19" fmla="*/ 39192 h 89161"/>
                  <a:gd name="connsiteX20" fmla="*/ 59838 w 81778"/>
                  <a:gd name="connsiteY20" fmla="*/ 26454 h 89161"/>
                  <a:gd name="connsiteX21" fmla="*/ 51859 w 81778"/>
                  <a:gd name="connsiteY21" fmla="*/ 18616 h 89161"/>
                  <a:gd name="connsiteX22" fmla="*/ 40889 w 81778"/>
                  <a:gd name="connsiteY22" fmla="*/ 15677 h 89161"/>
                  <a:gd name="connsiteX23" fmla="*/ 25930 w 81778"/>
                  <a:gd name="connsiteY23" fmla="*/ 21555 h 89161"/>
                  <a:gd name="connsiteX24" fmla="*/ 17951 w 81778"/>
                  <a:gd name="connsiteY24" fmla="*/ 39192 h 89161"/>
                  <a:gd name="connsiteX25" fmla="*/ 63827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2830" y="39192"/>
                    </a:moveTo>
                    <a:cubicBezTo>
                      <a:pt x="62830" y="34293"/>
                      <a:pt x="61832" y="30374"/>
                      <a:pt x="59838" y="26454"/>
                    </a:cubicBezTo>
                    <a:cubicBezTo>
                      <a:pt x="57843" y="22535"/>
                      <a:pt x="54851" y="20576"/>
                      <a:pt x="51859" y="18616"/>
                    </a:cubicBezTo>
                    <a:cubicBezTo>
                      <a:pt x="48868" y="16657"/>
                      <a:pt x="44878" y="15677"/>
                      <a:pt x="40889" y="15677"/>
                    </a:cubicBezTo>
                    <a:cubicBezTo>
                      <a:pt x="34905" y="15677"/>
                      <a:pt x="29919" y="17636"/>
                      <a:pt x="25930" y="21555"/>
                    </a:cubicBezTo>
                    <a:cubicBezTo>
                      <a:pt x="21941" y="25475"/>
                      <a:pt x="18949" y="31353"/>
                      <a:pt x="17951" y="39192"/>
                    </a:cubicBezTo>
                    <a:lnTo>
                      <a:pt x="63827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5" name="Forma libre 84">
                <a:extLst>
                  <a:ext uri="{FF2B5EF4-FFF2-40B4-BE49-F238E27FC236}">
                    <a16:creationId xmlns:a16="http://schemas.microsoft.com/office/drawing/2014/main" id="{71F0DDA2-F618-2B09-7B9E-B4B38A9C63A8}"/>
                  </a:ext>
                </a:extLst>
              </p:cNvPr>
              <p:cNvSpPr/>
              <p:nvPr/>
            </p:nvSpPr>
            <p:spPr>
              <a:xfrm>
                <a:off x="3072799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6" name="Forma libre 85">
                <a:extLst>
                  <a:ext uri="{FF2B5EF4-FFF2-40B4-BE49-F238E27FC236}">
                    <a16:creationId xmlns:a16="http://schemas.microsoft.com/office/drawing/2014/main" id="{E4CB9963-1B0F-AF41-5A01-6F23313C4B81}"/>
                  </a:ext>
                </a:extLst>
              </p:cNvPr>
              <p:cNvSpPr/>
              <p:nvPr/>
            </p:nvSpPr>
            <p:spPr>
              <a:xfrm>
                <a:off x="3114685" y="5950529"/>
                <a:ext cx="81778" cy="89161"/>
              </a:xfrm>
              <a:custGeom>
                <a:avLst/>
                <a:gdLst>
                  <a:gd name="connsiteX0" fmla="*/ 21941 w 81778"/>
                  <a:gd name="connsiteY0" fmla="*/ 85242 h 89161"/>
                  <a:gd name="connsiteX1" fmla="*/ 5984 w 81778"/>
                  <a:gd name="connsiteY1" fmla="*/ 69565 h 89161"/>
                  <a:gd name="connsiteX2" fmla="*/ 0 w 81778"/>
                  <a:gd name="connsiteY2" fmla="*/ 45071 h 89161"/>
                  <a:gd name="connsiteX3" fmla="*/ 4986 w 81778"/>
                  <a:gd name="connsiteY3" fmla="*/ 21555 h 89161"/>
                  <a:gd name="connsiteX4" fmla="*/ 19946 w 81778"/>
                  <a:gd name="connsiteY4" fmla="*/ 5879 h 89161"/>
                  <a:gd name="connsiteX5" fmla="*/ 41886 w 81778"/>
                  <a:gd name="connsiteY5" fmla="*/ 0 h 89161"/>
                  <a:gd name="connsiteX6" fmla="*/ 62830 w 81778"/>
                  <a:gd name="connsiteY6" fmla="*/ 5879 h 89161"/>
                  <a:gd name="connsiteX7" fmla="*/ 76792 w 81778"/>
                  <a:gd name="connsiteY7" fmla="*/ 20576 h 89161"/>
                  <a:gd name="connsiteX8" fmla="*/ 81778 w 81778"/>
                  <a:gd name="connsiteY8" fmla="*/ 41151 h 89161"/>
                  <a:gd name="connsiteX9" fmla="*/ 81778 w 81778"/>
                  <a:gd name="connsiteY9" fmla="*/ 51929 h 89161"/>
                  <a:gd name="connsiteX10" fmla="*/ 18949 w 81778"/>
                  <a:gd name="connsiteY10" fmla="*/ 51929 h 89161"/>
                  <a:gd name="connsiteX11" fmla="*/ 27924 w 81778"/>
                  <a:gd name="connsiteY11" fmla="*/ 68586 h 89161"/>
                  <a:gd name="connsiteX12" fmla="*/ 44878 w 81778"/>
                  <a:gd name="connsiteY12" fmla="*/ 74464 h 89161"/>
                  <a:gd name="connsiteX13" fmla="*/ 58840 w 81778"/>
                  <a:gd name="connsiteY13" fmla="*/ 71525 h 89161"/>
                  <a:gd name="connsiteX14" fmla="*/ 70808 w 81778"/>
                  <a:gd name="connsiteY14" fmla="*/ 62707 h 89161"/>
                  <a:gd name="connsiteX15" fmla="*/ 80781 w 81778"/>
                  <a:gd name="connsiteY15" fmla="*/ 72505 h 89161"/>
                  <a:gd name="connsiteX16" fmla="*/ 64824 w 81778"/>
                  <a:gd name="connsiteY16" fmla="*/ 85242 h 89161"/>
                  <a:gd name="connsiteX17" fmla="*/ 44878 w 81778"/>
                  <a:gd name="connsiteY17" fmla="*/ 89161 h 89161"/>
                  <a:gd name="connsiteX18" fmla="*/ 23935 w 81778"/>
                  <a:gd name="connsiteY18" fmla="*/ 84262 h 89161"/>
                  <a:gd name="connsiteX19" fmla="*/ 63827 w 81778"/>
                  <a:gd name="connsiteY19" fmla="*/ 39192 h 89161"/>
                  <a:gd name="connsiteX20" fmla="*/ 60835 w 81778"/>
                  <a:gd name="connsiteY20" fmla="*/ 26454 h 89161"/>
                  <a:gd name="connsiteX21" fmla="*/ 52857 w 81778"/>
                  <a:gd name="connsiteY21" fmla="*/ 18616 h 89161"/>
                  <a:gd name="connsiteX22" fmla="*/ 41886 w 81778"/>
                  <a:gd name="connsiteY22" fmla="*/ 15677 h 89161"/>
                  <a:gd name="connsiteX23" fmla="*/ 26927 w 81778"/>
                  <a:gd name="connsiteY23" fmla="*/ 21555 h 89161"/>
                  <a:gd name="connsiteX24" fmla="*/ 18949 w 81778"/>
                  <a:gd name="connsiteY24" fmla="*/ 39192 h 89161"/>
                  <a:gd name="connsiteX25" fmla="*/ 64824 w 81778"/>
                  <a:gd name="connsiteY25" fmla="*/ 39192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81778" h="89161">
                    <a:moveTo>
                      <a:pt x="21941" y="85242"/>
                    </a:moveTo>
                    <a:cubicBezTo>
                      <a:pt x="14959" y="82303"/>
                      <a:pt x="9973" y="76424"/>
                      <a:pt x="5984" y="69565"/>
                    </a:cubicBezTo>
                    <a:cubicBezTo>
                      <a:pt x="1995" y="62707"/>
                      <a:pt x="0" y="54869"/>
                      <a:pt x="0" y="45071"/>
                    </a:cubicBezTo>
                    <a:cubicBezTo>
                      <a:pt x="0" y="35273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2830" y="5879"/>
                    </a:cubicBezTo>
                    <a:cubicBezTo>
                      <a:pt x="68813" y="9798"/>
                      <a:pt x="72803" y="14697"/>
                      <a:pt x="76792" y="20576"/>
                    </a:cubicBezTo>
                    <a:cubicBezTo>
                      <a:pt x="79784" y="26454"/>
                      <a:pt x="81778" y="33313"/>
                      <a:pt x="81778" y="41151"/>
                    </a:cubicBezTo>
                    <a:lnTo>
                      <a:pt x="81778" y="51929"/>
                    </a:lnTo>
                    <a:lnTo>
                      <a:pt x="18949" y="51929"/>
                    </a:lnTo>
                    <a:cubicBezTo>
                      <a:pt x="19946" y="58788"/>
                      <a:pt x="22938" y="64666"/>
                      <a:pt x="27924" y="68586"/>
                    </a:cubicBezTo>
                    <a:cubicBezTo>
                      <a:pt x="32911" y="72505"/>
                      <a:pt x="38895" y="74464"/>
                      <a:pt x="44878" y="74464"/>
                    </a:cubicBezTo>
                    <a:cubicBezTo>
                      <a:pt x="50862" y="74464"/>
                      <a:pt x="53854" y="73485"/>
                      <a:pt x="58840" y="71525"/>
                    </a:cubicBezTo>
                    <a:cubicBezTo>
                      <a:pt x="63827" y="69565"/>
                      <a:pt x="67816" y="66626"/>
                      <a:pt x="70808" y="62707"/>
                    </a:cubicBezTo>
                    <a:lnTo>
                      <a:pt x="80781" y="72505"/>
                    </a:lnTo>
                    <a:cubicBezTo>
                      <a:pt x="76792" y="78384"/>
                      <a:pt x="70808" y="82303"/>
                      <a:pt x="64824" y="85242"/>
                    </a:cubicBezTo>
                    <a:cubicBezTo>
                      <a:pt x="58840" y="88182"/>
                      <a:pt x="51859" y="89161"/>
                      <a:pt x="44878" y="89161"/>
                    </a:cubicBezTo>
                    <a:cubicBezTo>
                      <a:pt x="37897" y="89161"/>
                      <a:pt x="29919" y="87202"/>
                      <a:pt x="23935" y="84262"/>
                    </a:cubicBezTo>
                    <a:close/>
                    <a:moveTo>
                      <a:pt x="63827" y="39192"/>
                    </a:moveTo>
                    <a:cubicBezTo>
                      <a:pt x="63827" y="34293"/>
                      <a:pt x="62830" y="30374"/>
                      <a:pt x="60835" y="26454"/>
                    </a:cubicBezTo>
                    <a:cubicBezTo>
                      <a:pt x="58840" y="22535"/>
                      <a:pt x="55849" y="20576"/>
                      <a:pt x="52857" y="18616"/>
                    </a:cubicBezTo>
                    <a:cubicBezTo>
                      <a:pt x="49865" y="16657"/>
                      <a:pt x="45876" y="15677"/>
                      <a:pt x="41886" y="15677"/>
                    </a:cubicBezTo>
                    <a:cubicBezTo>
                      <a:pt x="35903" y="15677"/>
                      <a:pt x="30916" y="17636"/>
                      <a:pt x="26927" y="21555"/>
                    </a:cubicBezTo>
                    <a:cubicBezTo>
                      <a:pt x="22938" y="25475"/>
                      <a:pt x="19946" y="31353"/>
                      <a:pt x="18949" y="39192"/>
                    </a:cubicBezTo>
                    <a:lnTo>
                      <a:pt x="64824" y="39192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7" name="Forma libre 86">
                <a:extLst>
                  <a:ext uri="{FF2B5EF4-FFF2-40B4-BE49-F238E27FC236}">
                    <a16:creationId xmlns:a16="http://schemas.microsoft.com/office/drawing/2014/main" id="{FA2F6A8D-915B-CFF5-B1A0-FA1B1FE63C80}"/>
                  </a:ext>
                </a:extLst>
              </p:cNvPr>
              <p:cNvSpPr/>
              <p:nvPr/>
            </p:nvSpPr>
            <p:spPr>
              <a:xfrm>
                <a:off x="3206436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7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7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8" name="Forma libre 87">
                <a:extLst>
                  <a:ext uri="{FF2B5EF4-FFF2-40B4-BE49-F238E27FC236}">
                    <a16:creationId xmlns:a16="http://schemas.microsoft.com/office/drawing/2014/main" id="{4FF04D75-731B-BFEE-63F6-3FF7611657C7}"/>
                  </a:ext>
                </a:extLst>
              </p:cNvPr>
              <p:cNvSpPr/>
              <p:nvPr/>
            </p:nvSpPr>
            <p:spPr>
              <a:xfrm>
                <a:off x="3295196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89" name="Forma libre 88">
                <a:extLst>
                  <a:ext uri="{FF2B5EF4-FFF2-40B4-BE49-F238E27FC236}">
                    <a16:creationId xmlns:a16="http://schemas.microsoft.com/office/drawing/2014/main" id="{EE027051-77A9-9046-7383-714CA00E15CA}"/>
                  </a:ext>
                </a:extLst>
              </p:cNvPr>
              <p:cNvSpPr/>
              <p:nvPr/>
            </p:nvSpPr>
            <p:spPr>
              <a:xfrm>
                <a:off x="3392931" y="5951509"/>
                <a:ext cx="132640" cy="89161"/>
              </a:xfrm>
              <a:custGeom>
                <a:avLst/>
                <a:gdLst>
                  <a:gd name="connsiteX0" fmla="*/ 1995 w 132640"/>
                  <a:gd name="connsiteY0" fmla="*/ 1960 h 89161"/>
                  <a:gd name="connsiteX1" fmla="*/ 17951 w 132640"/>
                  <a:gd name="connsiteY1" fmla="*/ 1960 h 89161"/>
                  <a:gd name="connsiteX2" fmla="*/ 17951 w 132640"/>
                  <a:gd name="connsiteY2" fmla="*/ 18616 h 89161"/>
                  <a:gd name="connsiteX3" fmla="*/ 18949 w 132640"/>
                  <a:gd name="connsiteY3" fmla="*/ 18616 h 89161"/>
                  <a:gd name="connsiteX4" fmla="*/ 28922 w 132640"/>
                  <a:gd name="connsiteY4" fmla="*/ 4899 h 89161"/>
                  <a:gd name="connsiteX5" fmla="*/ 46873 w 132640"/>
                  <a:gd name="connsiteY5" fmla="*/ 0 h 89161"/>
                  <a:gd name="connsiteX6" fmla="*/ 63827 w 132640"/>
                  <a:gd name="connsiteY6" fmla="*/ 5879 h 89161"/>
                  <a:gd name="connsiteX7" fmla="*/ 72803 w 132640"/>
                  <a:gd name="connsiteY7" fmla="*/ 21555 h 89161"/>
                  <a:gd name="connsiteX8" fmla="*/ 73800 w 132640"/>
                  <a:gd name="connsiteY8" fmla="*/ 21555 h 89161"/>
                  <a:gd name="connsiteX9" fmla="*/ 84770 w 132640"/>
                  <a:gd name="connsiteY9" fmla="*/ 6859 h 89161"/>
                  <a:gd name="connsiteX10" fmla="*/ 103719 w 132640"/>
                  <a:gd name="connsiteY10" fmla="*/ 980 h 89161"/>
                  <a:gd name="connsiteX11" fmla="*/ 124662 w 132640"/>
                  <a:gd name="connsiteY11" fmla="*/ 9798 h 89161"/>
                  <a:gd name="connsiteX12" fmla="*/ 132641 w 132640"/>
                  <a:gd name="connsiteY12" fmla="*/ 34293 h 89161"/>
                  <a:gd name="connsiteX13" fmla="*/ 132641 w 132640"/>
                  <a:gd name="connsiteY13" fmla="*/ 88182 h 89161"/>
                  <a:gd name="connsiteX14" fmla="*/ 114689 w 132640"/>
                  <a:gd name="connsiteY14" fmla="*/ 88182 h 89161"/>
                  <a:gd name="connsiteX15" fmla="*/ 114689 w 132640"/>
                  <a:gd name="connsiteY15" fmla="*/ 37232 h 89161"/>
                  <a:gd name="connsiteX16" fmla="*/ 110700 w 132640"/>
                  <a:gd name="connsiteY16" fmla="*/ 21555 h 89161"/>
                  <a:gd name="connsiteX17" fmla="*/ 97735 w 132640"/>
                  <a:gd name="connsiteY17" fmla="*/ 15677 h 89161"/>
                  <a:gd name="connsiteX18" fmla="*/ 85768 w 132640"/>
                  <a:gd name="connsiteY18" fmla="*/ 19596 h 89161"/>
                  <a:gd name="connsiteX19" fmla="*/ 77789 w 132640"/>
                  <a:gd name="connsiteY19" fmla="*/ 30374 h 89161"/>
                  <a:gd name="connsiteX20" fmla="*/ 74797 w 132640"/>
                  <a:gd name="connsiteY20" fmla="*/ 43111 h 89161"/>
                  <a:gd name="connsiteX21" fmla="*/ 74797 w 132640"/>
                  <a:gd name="connsiteY21" fmla="*/ 89161 h 89161"/>
                  <a:gd name="connsiteX22" fmla="*/ 56846 w 132640"/>
                  <a:gd name="connsiteY22" fmla="*/ 89161 h 89161"/>
                  <a:gd name="connsiteX23" fmla="*/ 56846 w 132640"/>
                  <a:gd name="connsiteY23" fmla="*/ 38212 h 89161"/>
                  <a:gd name="connsiteX24" fmla="*/ 51860 w 132640"/>
                  <a:gd name="connsiteY24" fmla="*/ 21555 h 89161"/>
                  <a:gd name="connsiteX25" fmla="*/ 38895 w 132640"/>
                  <a:gd name="connsiteY25" fmla="*/ 16657 h 89161"/>
                  <a:gd name="connsiteX26" fmla="*/ 26927 w 132640"/>
                  <a:gd name="connsiteY26" fmla="*/ 20576 h 89161"/>
                  <a:gd name="connsiteX27" fmla="*/ 19946 w 132640"/>
                  <a:gd name="connsiteY27" fmla="*/ 31353 h 89161"/>
                  <a:gd name="connsiteX28" fmla="*/ 17951 w 132640"/>
                  <a:gd name="connsiteY28" fmla="*/ 44091 h 89161"/>
                  <a:gd name="connsiteX29" fmla="*/ 17951 w 132640"/>
                  <a:gd name="connsiteY29" fmla="*/ 88182 h 89161"/>
                  <a:gd name="connsiteX30" fmla="*/ 0 w 132640"/>
                  <a:gd name="connsiteY30" fmla="*/ 88182 h 89161"/>
                  <a:gd name="connsiteX31" fmla="*/ 0 w 132640"/>
                  <a:gd name="connsiteY31" fmla="*/ 1960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132640" h="89161">
                    <a:moveTo>
                      <a:pt x="1995" y="1960"/>
                    </a:moveTo>
                    <a:lnTo>
                      <a:pt x="17951" y="1960"/>
                    </a:lnTo>
                    <a:lnTo>
                      <a:pt x="17951" y="18616"/>
                    </a:lnTo>
                    <a:lnTo>
                      <a:pt x="18949" y="18616"/>
                    </a:lnTo>
                    <a:cubicBezTo>
                      <a:pt x="20943" y="12737"/>
                      <a:pt x="23935" y="8818"/>
                      <a:pt x="28922" y="4899"/>
                    </a:cubicBezTo>
                    <a:cubicBezTo>
                      <a:pt x="33908" y="980"/>
                      <a:pt x="39892" y="0"/>
                      <a:pt x="46873" y="0"/>
                    </a:cubicBezTo>
                    <a:cubicBezTo>
                      <a:pt x="53854" y="0"/>
                      <a:pt x="59838" y="1960"/>
                      <a:pt x="63827" y="5879"/>
                    </a:cubicBezTo>
                    <a:cubicBezTo>
                      <a:pt x="67816" y="9798"/>
                      <a:pt x="70808" y="14697"/>
                      <a:pt x="72803" y="21555"/>
                    </a:cubicBezTo>
                    <a:lnTo>
                      <a:pt x="73800" y="21555"/>
                    </a:lnTo>
                    <a:cubicBezTo>
                      <a:pt x="75795" y="15677"/>
                      <a:pt x="79784" y="9798"/>
                      <a:pt x="84770" y="6859"/>
                    </a:cubicBezTo>
                    <a:cubicBezTo>
                      <a:pt x="89757" y="2939"/>
                      <a:pt x="95741" y="980"/>
                      <a:pt x="103719" y="980"/>
                    </a:cubicBezTo>
                    <a:cubicBezTo>
                      <a:pt x="111697" y="980"/>
                      <a:pt x="119676" y="3919"/>
                      <a:pt x="124662" y="9798"/>
                    </a:cubicBezTo>
                    <a:cubicBezTo>
                      <a:pt x="129649" y="15677"/>
                      <a:pt x="132641" y="24495"/>
                      <a:pt x="132641" y="34293"/>
                    </a:cubicBezTo>
                    <a:lnTo>
                      <a:pt x="132641" y="88182"/>
                    </a:lnTo>
                    <a:lnTo>
                      <a:pt x="114689" y="88182"/>
                    </a:lnTo>
                    <a:lnTo>
                      <a:pt x="114689" y="37232"/>
                    </a:lnTo>
                    <a:cubicBezTo>
                      <a:pt x="114689" y="30374"/>
                      <a:pt x="113692" y="25475"/>
                      <a:pt x="110700" y="21555"/>
                    </a:cubicBezTo>
                    <a:cubicBezTo>
                      <a:pt x="107708" y="17636"/>
                      <a:pt x="103719" y="15677"/>
                      <a:pt x="97735" y="15677"/>
                    </a:cubicBezTo>
                    <a:cubicBezTo>
                      <a:pt x="91751" y="15677"/>
                      <a:pt x="88760" y="16657"/>
                      <a:pt x="85768" y="19596"/>
                    </a:cubicBezTo>
                    <a:cubicBezTo>
                      <a:pt x="82776" y="22535"/>
                      <a:pt x="79784" y="25475"/>
                      <a:pt x="77789" y="30374"/>
                    </a:cubicBezTo>
                    <a:cubicBezTo>
                      <a:pt x="75795" y="34293"/>
                      <a:pt x="74797" y="38212"/>
                      <a:pt x="74797" y="43111"/>
                    </a:cubicBezTo>
                    <a:lnTo>
                      <a:pt x="74797" y="89161"/>
                    </a:lnTo>
                    <a:lnTo>
                      <a:pt x="56846" y="89161"/>
                    </a:lnTo>
                    <a:lnTo>
                      <a:pt x="56846" y="38212"/>
                    </a:lnTo>
                    <a:cubicBezTo>
                      <a:pt x="56846" y="31353"/>
                      <a:pt x="54851" y="25475"/>
                      <a:pt x="51860" y="21555"/>
                    </a:cubicBezTo>
                    <a:cubicBezTo>
                      <a:pt x="48868" y="17636"/>
                      <a:pt x="43881" y="16657"/>
                      <a:pt x="38895" y="16657"/>
                    </a:cubicBezTo>
                    <a:cubicBezTo>
                      <a:pt x="33908" y="16657"/>
                      <a:pt x="29919" y="17636"/>
                      <a:pt x="26927" y="20576"/>
                    </a:cubicBezTo>
                    <a:cubicBezTo>
                      <a:pt x="23935" y="23515"/>
                      <a:pt x="20943" y="27434"/>
                      <a:pt x="19946" y="31353"/>
                    </a:cubicBezTo>
                    <a:cubicBezTo>
                      <a:pt x="17951" y="35273"/>
                      <a:pt x="17951" y="40172"/>
                      <a:pt x="17951" y="44091"/>
                    </a:cubicBezTo>
                    <a:lnTo>
                      <a:pt x="17951" y="88182"/>
                    </a:lnTo>
                    <a:lnTo>
                      <a:pt x="0" y="88182"/>
                    </a:lnTo>
                    <a:lnTo>
                      <a:pt x="0" y="196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0" name="Forma libre 89">
                <a:extLst>
                  <a:ext uri="{FF2B5EF4-FFF2-40B4-BE49-F238E27FC236}">
                    <a16:creationId xmlns:a16="http://schemas.microsoft.com/office/drawing/2014/main" id="{38DA7F40-A8EB-1B05-5A43-C89F61100FC6}"/>
                  </a:ext>
                </a:extLst>
              </p:cNvPr>
              <p:cNvSpPr/>
              <p:nvPr/>
            </p:nvSpPr>
            <p:spPr>
              <a:xfrm>
                <a:off x="3547512" y="5922115"/>
                <a:ext cx="77789" cy="115615"/>
              </a:xfrm>
              <a:custGeom>
                <a:avLst/>
                <a:gdLst>
                  <a:gd name="connsiteX0" fmla="*/ 0 w 77789"/>
                  <a:gd name="connsiteY0" fmla="*/ 0 h 115615"/>
                  <a:gd name="connsiteX1" fmla="*/ 77789 w 77789"/>
                  <a:gd name="connsiteY1" fmla="*/ 0 h 115615"/>
                  <a:gd name="connsiteX2" fmla="*/ 77789 w 77789"/>
                  <a:gd name="connsiteY2" fmla="*/ 15677 h 115615"/>
                  <a:gd name="connsiteX3" fmla="*/ 17951 w 77789"/>
                  <a:gd name="connsiteY3" fmla="*/ 15677 h 115615"/>
                  <a:gd name="connsiteX4" fmla="*/ 17951 w 77789"/>
                  <a:gd name="connsiteY4" fmla="*/ 50949 h 115615"/>
                  <a:gd name="connsiteX5" fmla="*/ 69811 w 77789"/>
                  <a:gd name="connsiteY5" fmla="*/ 50949 h 115615"/>
                  <a:gd name="connsiteX6" fmla="*/ 69811 w 77789"/>
                  <a:gd name="connsiteY6" fmla="*/ 65646 h 115615"/>
                  <a:gd name="connsiteX7" fmla="*/ 17951 w 77789"/>
                  <a:gd name="connsiteY7" fmla="*/ 65646 h 115615"/>
                  <a:gd name="connsiteX8" fmla="*/ 17951 w 77789"/>
                  <a:gd name="connsiteY8" fmla="*/ 99939 h 115615"/>
                  <a:gd name="connsiteX9" fmla="*/ 77789 w 77789"/>
                  <a:gd name="connsiteY9" fmla="*/ 99939 h 115615"/>
                  <a:gd name="connsiteX10" fmla="*/ 77789 w 77789"/>
                  <a:gd name="connsiteY10" fmla="*/ 115616 h 115615"/>
                  <a:gd name="connsiteX11" fmla="*/ 0 w 77789"/>
                  <a:gd name="connsiteY11" fmla="*/ 115616 h 115615"/>
                  <a:gd name="connsiteX12" fmla="*/ 0 w 77789"/>
                  <a:gd name="connsiteY12" fmla="*/ 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77789" h="115615">
                    <a:moveTo>
                      <a:pt x="0" y="0"/>
                    </a:moveTo>
                    <a:lnTo>
                      <a:pt x="77789" y="0"/>
                    </a:lnTo>
                    <a:lnTo>
                      <a:pt x="77789" y="15677"/>
                    </a:lnTo>
                    <a:lnTo>
                      <a:pt x="17951" y="15677"/>
                    </a:lnTo>
                    <a:lnTo>
                      <a:pt x="17951" y="50949"/>
                    </a:lnTo>
                    <a:lnTo>
                      <a:pt x="69811" y="50949"/>
                    </a:lnTo>
                    <a:lnTo>
                      <a:pt x="69811" y="65646"/>
                    </a:lnTo>
                    <a:lnTo>
                      <a:pt x="17951" y="65646"/>
                    </a:lnTo>
                    <a:lnTo>
                      <a:pt x="17951" y="99939"/>
                    </a:lnTo>
                    <a:lnTo>
                      <a:pt x="77789" y="99939"/>
                    </a:lnTo>
                    <a:lnTo>
                      <a:pt x="77789" y="115616"/>
                    </a:lnTo>
                    <a:lnTo>
                      <a:pt x="0" y="115616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1" name="Forma libre 90">
                <a:extLst>
                  <a:ext uri="{FF2B5EF4-FFF2-40B4-BE49-F238E27FC236}">
                    <a16:creationId xmlns:a16="http://schemas.microsoft.com/office/drawing/2014/main" id="{7CD1F2F8-BD35-74D6-333E-1AC63A2C136D}"/>
                  </a:ext>
                </a:extLst>
              </p:cNvPr>
              <p:cNvSpPr/>
              <p:nvPr/>
            </p:nvSpPr>
            <p:spPr>
              <a:xfrm>
                <a:off x="3634277" y="5953468"/>
                <a:ext cx="80780" cy="85242"/>
              </a:xfrm>
              <a:custGeom>
                <a:avLst/>
                <a:gdLst>
                  <a:gd name="connsiteX0" fmla="*/ 0 w 80780"/>
                  <a:gd name="connsiteY0" fmla="*/ 0 h 85242"/>
                  <a:gd name="connsiteX1" fmla="*/ 16954 w 80780"/>
                  <a:gd name="connsiteY1" fmla="*/ 0 h 85242"/>
                  <a:gd name="connsiteX2" fmla="*/ 39892 w 80780"/>
                  <a:gd name="connsiteY2" fmla="*/ 70545 h 85242"/>
                  <a:gd name="connsiteX3" fmla="*/ 40889 w 80780"/>
                  <a:gd name="connsiteY3" fmla="*/ 70545 h 85242"/>
                  <a:gd name="connsiteX4" fmla="*/ 63827 w 80780"/>
                  <a:gd name="connsiteY4" fmla="*/ 0 h 85242"/>
                  <a:gd name="connsiteX5" fmla="*/ 80781 w 80780"/>
                  <a:gd name="connsiteY5" fmla="*/ 0 h 85242"/>
                  <a:gd name="connsiteX6" fmla="*/ 51859 w 80780"/>
                  <a:gd name="connsiteY6" fmla="*/ 85242 h 85242"/>
                  <a:gd name="connsiteX7" fmla="*/ 27924 w 80780"/>
                  <a:gd name="connsiteY7" fmla="*/ 85242 h 85242"/>
                  <a:gd name="connsiteX8" fmla="*/ 0 w 80780"/>
                  <a:gd name="connsiteY8" fmla="*/ 0 h 852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80780" h="85242">
                    <a:moveTo>
                      <a:pt x="0" y="0"/>
                    </a:moveTo>
                    <a:lnTo>
                      <a:pt x="16954" y="0"/>
                    </a:lnTo>
                    <a:lnTo>
                      <a:pt x="39892" y="70545"/>
                    </a:lnTo>
                    <a:lnTo>
                      <a:pt x="40889" y="70545"/>
                    </a:lnTo>
                    <a:lnTo>
                      <a:pt x="63827" y="0"/>
                    </a:lnTo>
                    <a:lnTo>
                      <a:pt x="80781" y="0"/>
                    </a:lnTo>
                    <a:lnTo>
                      <a:pt x="51859" y="85242"/>
                    </a:lnTo>
                    <a:lnTo>
                      <a:pt x="27924" y="85242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2" name="Forma libre 91">
                <a:extLst>
                  <a:ext uri="{FF2B5EF4-FFF2-40B4-BE49-F238E27FC236}">
                    <a16:creationId xmlns:a16="http://schemas.microsoft.com/office/drawing/2014/main" id="{47BDDF66-C9A1-AC67-57FD-F37E7D1AFC1E}"/>
                  </a:ext>
                </a:extLst>
              </p:cNvPr>
              <p:cNvSpPr/>
              <p:nvPr/>
            </p:nvSpPr>
            <p:spPr>
              <a:xfrm>
                <a:off x="3719047" y="5950529"/>
                <a:ext cx="83772" cy="89161"/>
              </a:xfrm>
              <a:custGeom>
                <a:avLst/>
                <a:gdLst>
                  <a:gd name="connsiteX0" fmla="*/ 19946 w 83772"/>
                  <a:gd name="connsiteY0" fmla="*/ 84262 h 89161"/>
                  <a:gd name="connsiteX1" fmla="*/ 4986 w 83772"/>
                  <a:gd name="connsiteY1" fmla="*/ 68586 h 89161"/>
                  <a:gd name="connsiteX2" fmla="*/ 0 w 83772"/>
                  <a:gd name="connsiteY2" fmla="*/ 45071 h 89161"/>
                  <a:gd name="connsiteX3" fmla="*/ 4986 w 83772"/>
                  <a:gd name="connsiteY3" fmla="*/ 21555 h 89161"/>
                  <a:gd name="connsiteX4" fmla="*/ 19946 w 83772"/>
                  <a:gd name="connsiteY4" fmla="*/ 5879 h 89161"/>
                  <a:gd name="connsiteX5" fmla="*/ 41886 w 83772"/>
                  <a:gd name="connsiteY5" fmla="*/ 0 h 89161"/>
                  <a:gd name="connsiteX6" fmla="*/ 63827 w 83772"/>
                  <a:gd name="connsiteY6" fmla="*/ 5879 h 89161"/>
                  <a:gd name="connsiteX7" fmla="*/ 78786 w 83772"/>
                  <a:gd name="connsiteY7" fmla="*/ 21555 h 89161"/>
                  <a:gd name="connsiteX8" fmla="*/ 83773 w 83772"/>
                  <a:gd name="connsiteY8" fmla="*/ 44091 h 89161"/>
                  <a:gd name="connsiteX9" fmla="*/ 78786 w 83772"/>
                  <a:gd name="connsiteY9" fmla="*/ 66626 h 89161"/>
                  <a:gd name="connsiteX10" fmla="*/ 63827 w 83772"/>
                  <a:gd name="connsiteY10" fmla="*/ 83283 h 89161"/>
                  <a:gd name="connsiteX11" fmla="*/ 41886 w 83772"/>
                  <a:gd name="connsiteY11" fmla="*/ 89161 h 89161"/>
                  <a:gd name="connsiteX12" fmla="*/ 19946 w 83772"/>
                  <a:gd name="connsiteY12" fmla="*/ 83283 h 89161"/>
                  <a:gd name="connsiteX13" fmla="*/ 23935 w 83772"/>
                  <a:gd name="connsiteY13" fmla="*/ 66626 h 89161"/>
                  <a:gd name="connsiteX14" fmla="*/ 41886 w 83772"/>
                  <a:gd name="connsiteY14" fmla="*/ 75444 h 89161"/>
                  <a:gd name="connsiteX15" fmla="*/ 59838 w 83772"/>
                  <a:gd name="connsiteY15" fmla="*/ 66626 h 89161"/>
                  <a:gd name="connsiteX16" fmla="*/ 66819 w 83772"/>
                  <a:gd name="connsiteY16" fmla="*/ 45071 h 89161"/>
                  <a:gd name="connsiteX17" fmla="*/ 60835 w 83772"/>
                  <a:gd name="connsiteY17" fmla="*/ 23515 h 89161"/>
                  <a:gd name="connsiteX18" fmla="*/ 42884 w 83772"/>
                  <a:gd name="connsiteY18" fmla="*/ 14697 h 89161"/>
                  <a:gd name="connsiteX19" fmla="*/ 23935 w 83772"/>
                  <a:gd name="connsiteY19" fmla="*/ 23515 h 89161"/>
                  <a:gd name="connsiteX20" fmla="*/ 16954 w 83772"/>
                  <a:gd name="connsiteY20" fmla="*/ 45071 h 89161"/>
                  <a:gd name="connsiteX21" fmla="*/ 23935 w 83772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2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6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6" y="21555"/>
                    </a:cubicBezTo>
                    <a:cubicBezTo>
                      <a:pt x="81778" y="28414"/>
                      <a:pt x="83773" y="36252"/>
                      <a:pt x="83773" y="44091"/>
                    </a:cubicBezTo>
                    <a:cubicBezTo>
                      <a:pt x="83773" y="51929"/>
                      <a:pt x="81778" y="59767"/>
                      <a:pt x="78786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6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4" y="72505"/>
                      <a:pt x="34905" y="75444"/>
                      <a:pt x="41886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3" name="Forma libre 92">
                <a:extLst>
                  <a:ext uri="{FF2B5EF4-FFF2-40B4-BE49-F238E27FC236}">
                    <a16:creationId xmlns:a16="http://schemas.microsoft.com/office/drawing/2014/main" id="{9CF8CAE3-6CF1-C591-23A2-46EF6DA7C741}"/>
                  </a:ext>
                </a:extLst>
              </p:cNvPr>
              <p:cNvSpPr/>
              <p:nvPr/>
            </p:nvSpPr>
            <p:spPr>
              <a:xfrm>
                <a:off x="3818777" y="5922115"/>
                <a:ext cx="32910" cy="115615"/>
              </a:xfrm>
              <a:custGeom>
                <a:avLst/>
                <a:gdLst>
                  <a:gd name="connsiteX0" fmla="*/ 0 w 32910"/>
                  <a:gd name="connsiteY0" fmla="*/ 97979 h 115615"/>
                  <a:gd name="connsiteX1" fmla="*/ 0 w 32910"/>
                  <a:gd name="connsiteY1" fmla="*/ 0 h 115615"/>
                  <a:gd name="connsiteX2" fmla="*/ 17951 w 32910"/>
                  <a:gd name="connsiteY2" fmla="*/ 0 h 115615"/>
                  <a:gd name="connsiteX3" fmla="*/ 17951 w 32910"/>
                  <a:gd name="connsiteY3" fmla="*/ 97000 h 115615"/>
                  <a:gd name="connsiteX4" fmla="*/ 17951 w 32910"/>
                  <a:gd name="connsiteY4" fmla="*/ 99939 h 115615"/>
                  <a:gd name="connsiteX5" fmla="*/ 20943 w 32910"/>
                  <a:gd name="connsiteY5" fmla="*/ 99939 h 115615"/>
                  <a:gd name="connsiteX6" fmla="*/ 32911 w 32910"/>
                  <a:gd name="connsiteY6" fmla="*/ 99939 h 115615"/>
                  <a:gd name="connsiteX7" fmla="*/ 32911 w 32910"/>
                  <a:gd name="connsiteY7" fmla="*/ 115616 h 115615"/>
                  <a:gd name="connsiteX8" fmla="*/ 14959 w 32910"/>
                  <a:gd name="connsiteY8" fmla="*/ 115616 h 115615"/>
                  <a:gd name="connsiteX9" fmla="*/ 0 w 32910"/>
                  <a:gd name="connsiteY9" fmla="*/ 97000 h 11561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32910" h="115615">
                    <a:moveTo>
                      <a:pt x="0" y="97979"/>
                    </a:move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97000"/>
                    </a:lnTo>
                    <a:cubicBezTo>
                      <a:pt x="17951" y="98959"/>
                      <a:pt x="17951" y="99939"/>
                      <a:pt x="17951" y="99939"/>
                    </a:cubicBezTo>
                    <a:cubicBezTo>
                      <a:pt x="17951" y="99939"/>
                      <a:pt x="18949" y="99939"/>
                      <a:pt x="20943" y="99939"/>
                    </a:cubicBezTo>
                    <a:lnTo>
                      <a:pt x="32911" y="99939"/>
                    </a:lnTo>
                    <a:lnTo>
                      <a:pt x="32911" y="115616"/>
                    </a:lnTo>
                    <a:lnTo>
                      <a:pt x="14959" y="115616"/>
                    </a:lnTo>
                    <a:cubicBezTo>
                      <a:pt x="4986" y="115616"/>
                      <a:pt x="0" y="109737"/>
                      <a:pt x="0" y="97000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4" name="Forma libre 93">
                <a:extLst>
                  <a:ext uri="{FF2B5EF4-FFF2-40B4-BE49-F238E27FC236}">
                    <a16:creationId xmlns:a16="http://schemas.microsoft.com/office/drawing/2014/main" id="{B812A3A7-6B33-D4FD-01D8-510E579F4E0E}"/>
                  </a:ext>
                </a:extLst>
              </p:cNvPr>
              <p:cNvSpPr/>
              <p:nvPr/>
            </p:nvSpPr>
            <p:spPr>
              <a:xfrm>
                <a:off x="3865650" y="5953468"/>
                <a:ext cx="74797" cy="88181"/>
              </a:xfrm>
              <a:custGeom>
                <a:avLst/>
                <a:gdLst>
                  <a:gd name="connsiteX0" fmla="*/ 7978 w 74797"/>
                  <a:gd name="connsiteY0" fmla="*/ 78384 h 88181"/>
                  <a:gd name="connsiteX1" fmla="*/ 0 w 74797"/>
                  <a:gd name="connsiteY1" fmla="*/ 53889 h 88181"/>
                  <a:gd name="connsiteX2" fmla="*/ 0 w 74797"/>
                  <a:gd name="connsiteY2" fmla="*/ 0 h 88181"/>
                  <a:gd name="connsiteX3" fmla="*/ 17951 w 74797"/>
                  <a:gd name="connsiteY3" fmla="*/ 0 h 88181"/>
                  <a:gd name="connsiteX4" fmla="*/ 17951 w 74797"/>
                  <a:gd name="connsiteY4" fmla="*/ 50949 h 88181"/>
                  <a:gd name="connsiteX5" fmla="*/ 21941 w 74797"/>
                  <a:gd name="connsiteY5" fmla="*/ 67606 h 88181"/>
                  <a:gd name="connsiteX6" fmla="*/ 34905 w 74797"/>
                  <a:gd name="connsiteY6" fmla="*/ 72505 h 88181"/>
                  <a:gd name="connsiteX7" fmla="*/ 51859 w 74797"/>
                  <a:gd name="connsiteY7" fmla="*/ 63687 h 88181"/>
                  <a:gd name="connsiteX8" fmla="*/ 56846 w 74797"/>
                  <a:gd name="connsiteY8" fmla="*/ 44091 h 88181"/>
                  <a:gd name="connsiteX9" fmla="*/ 56846 w 74797"/>
                  <a:gd name="connsiteY9" fmla="*/ 0 h 88181"/>
                  <a:gd name="connsiteX10" fmla="*/ 74797 w 74797"/>
                  <a:gd name="connsiteY10" fmla="*/ 0 h 88181"/>
                  <a:gd name="connsiteX11" fmla="*/ 74797 w 74797"/>
                  <a:gd name="connsiteY11" fmla="*/ 85242 h 88181"/>
                  <a:gd name="connsiteX12" fmla="*/ 59838 w 74797"/>
                  <a:gd name="connsiteY12" fmla="*/ 85242 h 88181"/>
                  <a:gd name="connsiteX13" fmla="*/ 59838 w 74797"/>
                  <a:gd name="connsiteY13" fmla="*/ 68586 h 88181"/>
                  <a:gd name="connsiteX14" fmla="*/ 58840 w 74797"/>
                  <a:gd name="connsiteY14" fmla="*/ 68586 h 88181"/>
                  <a:gd name="connsiteX15" fmla="*/ 47870 w 74797"/>
                  <a:gd name="connsiteY15" fmla="*/ 82303 h 88181"/>
                  <a:gd name="connsiteX16" fmla="*/ 29919 w 74797"/>
                  <a:gd name="connsiteY16" fmla="*/ 88182 h 88181"/>
                  <a:gd name="connsiteX17" fmla="*/ 7978 w 74797"/>
                  <a:gd name="connsiteY17" fmla="*/ 79363 h 881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4797" h="88181">
                    <a:moveTo>
                      <a:pt x="7978" y="78384"/>
                    </a:moveTo>
                    <a:cubicBezTo>
                      <a:pt x="2992" y="72505"/>
                      <a:pt x="0" y="63687"/>
                      <a:pt x="0" y="53889"/>
                    </a:cubicBezTo>
                    <a:lnTo>
                      <a:pt x="0" y="0"/>
                    </a:lnTo>
                    <a:lnTo>
                      <a:pt x="17951" y="0"/>
                    </a:lnTo>
                    <a:lnTo>
                      <a:pt x="17951" y="50949"/>
                    </a:lnTo>
                    <a:cubicBezTo>
                      <a:pt x="17951" y="58788"/>
                      <a:pt x="18949" y="63687"/>
                      <a:pt x="21941" y="67606"/>
                    </a:cubicBezTo>
                    <a:cubicBezTo>
                      <a:pt x="24932" y="71525"/>
                      <a:pt x="28922" y="72505"/>
                      <a:pt x="34905" y="72505"/>
                    </a:cubicBezTo>
                    <a:cubicBezTo>
                      <a:pt x="40889" y="72505"/>
                      <a:pt x="47870" y="69565"/>
                      <a:pt x="51859" y="63687"/>
                    </a:cubicBezTo>
                    <a:cubicBezTo>
                      <a:pt x="55849" y="57808"/>
                      <a:pt x="56846" y="50949"/>
                      <a:pt x="56846" y="44091"/>
                    </a:cubicBezTo>
                    <a:lnTo>
                      <a:pt x="56846" y="0"/>
                    </a:lnTo>
                    <a:lnTo>
                      <a:pt x="74797" y="0"/>
                    </a:lnTo>
                    <a:lnTo>
                      <a:pt x="74797" y="85242"/>
                    </a:lnTo>
                    <a:lnTo>
                      <a:pt x="59838" y="85242"/>
                    </a:lnTo>
                    <a:lnTo>
                      <a:pt x="59838" y="68586"/>
                    </a:lnTo>
                    <a:lnTo>
                      <a:pt x="58840" y="68586"/>
                    </a:lnTo>
                    <a:cubicBezTo>
                      <a:pt x="55849" y="74464"/>
                      <a:pt x="52857" y="79363"/>
                      <a:pt x="47870" y="82303"/>
                    </a:cubicBezTo>
                    <a:cubicBezTo>
                      <a:pt x="42884" y="86222"/>
                      <a:pt x="36900" y="88182"/>
                      <a:pt x="29919" y="88182"/>
                    </a:cubicBezTo>
                    <a:cubicBezTo>
                      <a:pt x="22938" y="88182"/>
                      <a:pt x="12965" y="85242"/>
                      <a:pt x="7978" y="79363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5" name="Forma libre 94">
                <a:extLst>
                  <a:ext uri="{FF2B5EF4-FFF2-40B4-BE49-F238E27FC236}">
                    <a16:creationId xmlns:a16="http://schemas.microsoft.com/office/drawing/2014/main" id="{F33C23B6-2A73-51E5-D1F1-E27058A039AF}"/>
                  </a:ext>
                </a:extLst>
              </p:cNvPr>
              <p:cNvSpPr/>
              <p:nvPr/>
            </p:nvSpPr>
            <p:spPr>
              <a:xfrm>
                <a:off x="3957401" y="5951509"/>
                <a:ext cx="78786" cy="91120"/>
              </a:xfrm>
              <a:custGeom>
                <a:avLst/>
                <a:gdLst>
                  <a:gd name="connsiteX0" fmla="*/ 20943 w 78786"/>
                  <a:gd name="connsiteY0" fmla="*/ 83283 h 91120"/>
                  <a:gd name="connsiteX1" fmla="*/ 5984 w 78786"/>
                  <a:gd name="connsiteY1" fmla="*/ 67606 h 91120"/>
                  <a:gd name="connsiteX2" fmla="*/ 0 w 78786"/>
                  <a:gd name="connsiteY2" fmla="*/ 45071 h 91120"/>
                  <a:gd name="connsiteX3" fmla="*/ 5984 w 78786"/>
                  <a:gd name="connsiteY3" fmla="*/ 21555 h 91120"/>
                  <a:gd name="connsiteX4" fmla="*/ 20943 w 78786"/>
                  <a:gd name="connsiteY4" fmla="*/ 5879 h 91120"/>
                  <a:gd name="connsiteX5" fmla="*/ 41886 w 78786"/>
                  <a:gd name="connsiteY5" fmla="*/ 0 h 91120"/>
                  <a:gd name="connsiteX6" fmla="*/ 63827 w 78786"/>
                  <a:gd name="connsiteY6" fmla="*/ 6859 h 91120"/>
                  <a:gd name="connsiteX7" fmla="*/ 76792 w 78786"/>
                  <a:gd name="connsiteY7" fmla="*/ 26454 h 91120"/>
                  <a:gd name="connsiteX8" fmla="*/ 62830 w 78786"/>
                  <a:gd name="connsiteY8" fmla="*/ 32333 h 91120"/>
                  <a:gd name="connsiteX9" fmla="*/ 53854 w 78786"/>
                  <a:gd name="connsiteY9" fmla="*/ 18616 h 91120"/>
                  <a:gd name="connsiteX10" fmla="*/ 40889 w 78786"/>
                  <a:gd name="connsiteY10" fmla="*/ 14697 h 91120"/>
                  <a:gd name="connsiteX11" fmla="*/ 28922 w 78786"/>
                  <a:gd name="connsiteY11" fmla="*/ 18616 h 91120"/>
                  <a:gd name="connsiteX12" fmla="*/ 19946 w 78786"/>
                  <a:gd name="connsiteY12" fmla="*/ 29394 h 91120"/>
                  <a:gd name="connsiteX13" fmla="*/ 16954 w 78786"/>
                  <a:gd name="connsiteY13" fmla="*/ 46050 h 91120"/>
                  <a:gd name="connsiteX14" fmla="*/ 19946 w 78786"/>
                  <a:gd name="connsiteY14" fmla="*/ 60747 h 91120"/>
                  <a:gd name="connsiteX15" fmla="*/ 28922 w 78786"/>
                  <a:gd name="connsiteY15" fmla="*/ 71525 h 91120"/>
                  <a:gd name="connsiteX16" fmla="*/ 42884 w 78786"/>
                  <a:gd name="connsiteY16" fmla="*/ 75444 h 91120"/>
                  <a:gd name="connsiteX17" fmla="*/ 56846 w 78786"/>
                  <a:gd name="connsiteY17" fmla="*/ 71525 h 91120"/>
                  <a:gd name="connsiteX18" fmla="*/ 66819 w 78786"/>
                  <a:gd name="connsiteY18" fmla="*/ 60747 h 91120"/>
                  <a:gd name="connsiteX19" fmla="*/ 78786 w 78786"/>
                  <a:gd name="connsiteY19" fmla="*/ 69565 h 91120"/>
                  <a:gd name="connsiteX20" fmla="*/ 40889 w 78786"/>
                  <a:gd name="connsiteY20" fmla="*/ 91121 h 91120"/>
                  <a:gd name="connsiteX21" fmla="*/ 19946 w 78786"/>
                  <a:gd name="connsiteY21" fmla="*/ 85242 h 9112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78786" h="91120">
                    <a:moveTo>
                      <a:pt x="20943" y="83283"/>
                    </a:moveTo>
                    <a:cubicBezTo>
                      <a:pt x="14959" y="79363"/>
                      <a:pt x="9973" y="74464"/>
                      <a:pt x="5984" y="67606"/>
                    </a:cubicBezTo>
                    <a:cubicBezTo>
                      <a:pt x="1995" y="60747"/>
                      <a:pt x="0" y="52909"/>
                      <a:pt x="0" y="45071"/>
                    </a:cubicBezTo>
                    <a:cubicBezTo>
                      <a:pt x="0" y="37232"/>
                      <a:pt x="1995" y="28414"/>
                      <a:pt x="5984" y="21555"/>
                    </a:cubicBezTo>
                    <a:cubicBezTo>
                      <a:pt x="9973" y="14697"/>
                      <a:pt x="14959" y="8818"/>
                      <a:pt x="20943" y="5879"/>
                    </a:cubicBezTo>
                    <a:cubicBezTo>
                      <a:pt x="26927" y="1960"/>
                      <a:pt x="33908" y="0"/>
                      <a:pt x="41886" y="0"/>
                    </a:cubicBezTo>
                    <a:cubicBezTo>
                      <a:pt x="49865" y="0"/>
                      <a:pt x="57843" y="1960"/>
                      <a:pt x="63827" y="6859"/>
                    </a:cubicBezTo>
                    <a:cubicBezTo>
                      <a:pt x="69811" y="11758"/>
                      <a:pt x="73800" y="17636"/>
                      <a:pt x="76792" y="26454"/>
                    </a:cubicBezTo>
                    <a:lnTo>
                      <a:pt x="62830" y="32333"/>
                    </a:lnTo>
                    <a:cubicBezTo>
                      <a:pt x="60835" y="26454"/>
                      <a:pt x="57843" y="21555"/>
                      <a:pt x="53854" y="18616"/>
                    </a:cubicBezTo>
                    <a:cubicBezTo>
                      <a:pt x="50862" y="15677"/>
                      <a:pt x="45876" y="14697"/>
                      <a:pt x="40889" y="14697"/>
                    </a:cubicBezTo>
                    <a:cubicBezTo>
                      <a:pt x="35903" y="14697"/>
                      <a:pt x="32911" y="15677"/>
                      <a:pt x="28922" y="18616"/>
                    </a:cubicBezTo>
                    <a:cubicBezTo>
                      <a:pt x="24932" y="20576"/>
                      <a:pt x="21941" y="24495"/>
                      <a:pt x="19946" y="29394"/>
                    </a:cubicBezTo>
                    <a:cubicBezTo>
                      <a:pt x="17951" y="34293"/>
                      <a:pt x="16954" y="39192"/>
                      <a:pt x="16954" y="46050"/>
                    </a:cubicBezTo>
                    <a:cubicBezTo>
                      <a:pt x="16954" y="52909"/>
                      <a:pt x="17951" y="56828"/>
                      <a:pt x="19946" y="60747"/>
                    </a:cubicBezTo>
                    <a:cubicBezTo>
                      <a:pt x="21941" y="65646"/>
                      <a:pt x="24932" y="68586"/>
                      <a:pt x="28922" y="71525"/>
                    </a:cubicBezTo>
                    <a:cubicBezTo>
                      <a:pt x="32911" y="74464"/>
                      <a:pt x="37897" y="75444"/>
                      <a:pt x="42884" y="75444"/>
                    </a:cubicBezTo>
                    <a:cubicBezTo>
                      <a:pt x="47870" y="75444"/>
                      <a:pt x="52857" y="74464"/>
                      <a:pt x="56846" y="71525"/>
                    </a:cubicBezTo>
                    <a:cubicBezTo>
                      <a:pt x="60835" y="68586"/>
                      <a:pt x="64824" y="64666"/>
                      <a:pt x="66819" y="60747"/>
                    </a:cubicBezTo>
                    <a:lnTo>
                      <a:pt x="78786" y="69565"/>
                    </a:lnTo>
                    <a:cubicBezTo>
                      <a:pt x="69811" y="84262"/>
                      <a:pt x="57843" y="91121"/>
                      <a:pt x="40889" y="91121"/>
                    </a:cubicBezTo>
                    <a:cubicBezTo>
                      <a:pt x="23935" y="91121"/>
                      <a:pt x="25930" y="89161"/>
                      <a:pt x="19946" y="85242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6" name="Forma libre 95">
                <a:extLst>
                  <a:ext uri="{FF2B5EF4-FFF2-40B4-BE49-F238E27FC236}">
                    <a16:creationId xmlns:a16="http://schemas.microsoft.com/office/drawing/2014/main" id="{A4F06DA1-4D82-3184-EEEF-6FF953926B87}"/>
                  </a:ext>
                </a:extLst>
              </p:cNvPr>
              <p:cNvSpPr/>
              <p:nvPr/>
            </p:nvSpPr>
            <p:spPr>
              <a:xfrm>
                <a:off x="4049153" y="5919176"/>
                <a:ext cx="21940" cy="119534"/>
              </a:xfrm>
              <a:custGeom>
                <a:avLst/>
                <a:gdLst>
                  <a:gd name="connsiteX0" fmla="*/ 2992 w 21940"/>
                  <a:gd name="connsiteY0" fmla="*/ 18616 h 119534"/>
                  <a:gd name="connsiteX1" fmla="*/ 0 w 21940"/>
                  <a:gd name="connsiteY1" fmla="*/ 10778 h 119534"/>
                  <a:gd name="connsiteX2" fmla="*/ 2992 w 21940"/>
                  <a:gd name="connsiteY2" fmla="*/ 2939 h 119534"/>
                  <a:gd name="connsiteX3" fmla="*/ 10970 w 21940"/>
                  <a:gd name="connsiteY3" fmla="*/ 0 h 119534"/>
                  <a:gd name="connsiteX4" fmla="*/ 18949 w 21940"/>
                  <a:gd name="connsiteY4" fmla="*/ 2939 h 119534"/>
                  <a:gd name="connsiteX5" fmla="*/ 21940 w 21940"/>
                  <a:gd name="connsiteY5" fmla="*/ 10778 h 119534"/>
                  <a:gd name="connsiteX6" fmla="*/ 18949 w 21940"/>
                  <a:gd name="connsiteY6" fmla="*/ 18616 h 119534"/>
                  <a:gd name="connsiteX7" fmla="*/ 10970 w 21940"/>
                  <a:gd name="connsiteY7" fmla="*/ 21555 h 119534"/>
                  <a:gd name="connsiteX8" fmla="*/ 2992 w 21940"/>
                  <a:gd name="connsiteY8" fmla="*/ 18616 h 119534"/>
                  <a:gd name="connsiteX9" fmla="*/ 2992 w 21940"/>
                  <a:gd name="connsiteY9" fmla="*/ 34293 h 119534"/>
                  <a:gd name="connsiteX10" fmla="*/ 19946 w 21940"/>
                  <a:gd name="connsiteY10" fmla="*/ 34293 h 119534"/>
                  <a:gd name="connsiteX11" fmla="*/ 19946 w 21940"/>
                  <a:gd name="connsiteY11" fmla="*/ 119535 h 119534"/>
                  <a:gd name="connsiteX12" fmla="*/ 2992 w 21940"/>
                  <a:gd name="connsiteY12" fmla="*/ 119535 h 119534"/>
                  <a:gd name="connsiteX13" fmla="*/ 2992 w 21940"/>
                  <a:gd name="connsiteY13" fmla="*/ 34293 h 1195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21940" h="119534">
                    <a:moveTo>
                      <a:pt x="2992" y="18616"/>
                    </a:moveTo>
                    <a:cubicBezTo>
                      <a:pt x="997" y="16657"/>
                      <a:pt x="0" y="13717"/>
                      <a:pt x="0" y="10778"/>
                    </a:cubicBezTo>
                    <a:cubicBezTo>
                      <a:pt x="0" y="7838"/>
                      <a:pt x="997" y="4899"/>
                      <a:pt x="2992" y="2939"/>
                    </a:cubicBezTo>
                    <a:cubicBezTo>
                      <a:pt x="4986" y="980"/>
                      <a:pt x="7978" y="0"/>
                      <a:pt x="10970" y="0"/>
                    </a:cubicBezTo>
                    <a:cubicBezTo>
                      <a:pt x="13962" y="0"/>
                      <a:pt x="16954" y="980"/>
                      <a:pt x="18949" y="2939"/>
                    </a:cubicBezTo>
                    <a:cubicBezTo>
                      <a:pt x="20943" y="4899"/>
                      <a:pt x="21940" y="7838"/>
                      <a:pt x="21940" y="10778"/>
                    </a:cubicBezTo>
                    <a:cubicBezTo>
                      <a:pt x="21940" y="13717"/>
                      <a:pt x="20943" y="16657"/>
                      <a:pt x="18949" y="18616"/>
                    </a:cubicBezTo>
                    <a:cubicBezTo>
                      <a:pt x="16954" y="20576"/>
                      <a:pt x="13962" y="21555"/>
                      <a:pt x="10970" y="21555"/>
                    </a:cubicBezTo>
                    <a:cubicBezTo>
                      <a:pt x="7978" y="21555"/>
                      <a:pt x="4986" y="20576"/>
                      <a:pt x="2992" y="18616"/>
                    </a:cubicBezTo>
                    <a:close/>
                    <a:moveTo>
                      <a:pt x="2992" y="34293"/>
                    </a:moveTo>
                    <a:lnTo>
                      <a:pt x="19946" y="34293"/>
                    </a:lnTo>
                    <a:lnTo>
                      <a:pt x="19946" y="119535"/>
                    </a:lnTo>
                    <a:lnTo>
                      <a:pt x="2992" y="119535"/>
                    </a:lnTo>
                    <a:lnTo>
                      <a:pt x="2992" y="34293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7" name="Forma libre 96">
                <a:extLst>
                  <a:ext uri="{FF2B5EF4-FFF2-40B4-BE49-F238E27FC236}">
                    <a16:creationId xmlns:a16="http://schemas.microsoft.com/office/drawing/2014/main" id="{0E16E710-C84A-8789-10FA-115C9F309E93}"/>
                  </a:ext>
                </a:extLst>
              </p:cNvPr>
              <p:cNvSpPr/>
              <p:nvPr/>
            </p:nvSpPr>
            <p:spPr>
              <a:xfrm>
                <a:off x="4085055" y="5950529"/>
                <a:ext cx="83773" cy="89161"/>
              </a:xfrm>
              <a:custGeom>
                <a:avLst/>
                <a:gdLst>
                  <a:gd name="connsiteX0" fmla="*/ 19946 w 83773"/>
                  <a:gd name="connsiteY0" fmla="*/ 84262 h 89161"/>
                  <a:gd name="connsiteX1" fmla="*/ 4986 w 83773"/>
                  <a:gd name="connsiteY1" fmla="*/ 68586 h 89161"/>
                  <a:gd name="connsiteX2" fmla="*/ 0 w 83773"/>
                  <a:gd name="connsiteY2" fmla="*/ 45071 h 89161"/>
                  <a:gd name="connsiteX3" fmla="*/ 4986 w 83773"/>
                  <a:gd name="connsiteY3" fmla="*/ 21555 h 89161"/>
                  <a:gd name="connsiteX4" fmla="*/ 19946 w 83773"/>
                  <a:gd name="connsiteY4" fmla="*/ 5879 h 89161"/>
                  <a:gd name="connsiteX5" fmla="*/ 41887 w 83773"/>
                  <a:gd name="connsiteY5" fmla="*/ 0 h 89161"/>
                  <a:gd name="connsiteX6" fmla="*/ 63827 w 83773"/>
                  <a:gd name="connsiteY6" fmla="*/ 5879 h 89161"/>
                  <a:gd name="connsiteX7" fmla="*/ 78787 w 83773"/>
                  <a:gd name="connsiteY7" fmla="*/ 21555 h 89161"/>
                  <a:gd name="connsiteX8" fmla="*/ 83773 w 83773"/>
                  <a:gd name="connsiteY8" fmla="*/ 44091 h 89161"/>
                  <a:gd name="connsiteX9" fmla="*/ 78787 w 83773"/>
                  <a:gd name="connsiteY9" fmla="*/ 66626 h 89161"/>
                  <a:gd name="connsiteX10" fmla="*/ 63827 w 83773"/>
                  <a:gd name="connsiteY10" fmla="*/ 83283 h 89161"/>
                  <a:gd name="connsiteX11" fmla="*/ 41887 w 83773"/>
                  <a:gd name="connsiteY11" fmla="*/ 89161 h 89161"/>
                  <a:gd name="connsiteX12" fmla="*/ 19946 w 83773"/>
                  <a:gd name="connsiteY12" fmla="*/ 83283 h 89161"/>
                  <a:gd name="connsiteX13" fmla="*/ 23935 w 83773"/>
                  <a:gd name="connsiteY13" fmla="*/ 66626 h 89161"/>
                  <a:gd name="connsiteX14" fmla="*/ 41887 w 83773"/>
                  <a:gd name="connsiteY14" fmla="*/ 75444 h 89161"/>
                  <a:gd name="connsiteX15" fmla="*/ 59838 w 83773"/>
                  <a:gd name="connsiteY15" fmla="*/ 66626 h 89161"/>
                  <a:gd name="connsiteX16" fmla="*/ 66819 w 83773"/>
                  <a:gd name="connsiteY16" fmla="*/ 45071 h 89161"/>
                  <a:gd name="connsiteX17" fmla="*/ 60835 w 83773"/>
                  <a:gd name="connsiteY17" fmla="*/ 23515 h 89161"/>
                  <a:gd name="connsiteX18" fmla="*/ 42884 w 83773"/>
                  <a:gd name="connsiteY18" fmla="*/ 14697 h 89161"/>
                  <a:gd name="connsiteX19" fmla="*/ 23935 w 83773"/>
                  <a:gd name="connsiteY19" fmla="*/ 23515 h 89161"/>
                  <a:gd name="connsiteX20" fmla="*/ 16954 w 83773"/>
                  <a:gd name="connsiteY20" fmla="*/ 45071 h 89161"/>
                  <a:gd name="connsiteX21" fmla="*/ 23935 w 83773"/>
                  <a:gd name="connsiteY21" fmla="*/ 66626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83773" h="89161">
                    <a:moveTo>
                      <a:pt x="19946" y="84262"/>
                    </a:moveTo>
                    <a:cubicBezTo>
                      <a:pt x="13962" y="80343"/>
                      <a:pt x="8976" y="75444"/>
                      <a:pt x="4986" y="68586"/>
                    </a:cubicBezTo>
                    <a:cubicBezTo>
                      <a:pt x="997" y="61727"/>
                      <a:pt x="0" y="53889"/>
                      <a:pt x="0" y="45071"/>
                    </a:cubicBezTo>
                    <a:cubicBezTo>
                      <a:pt x="0" y="36252"/>
                      <a:pt x="1995" y="28414"/>
                      <a:pt x="4986" y="21555"/>
                    </a:cubicBezTo>
                    <a:cubicBezTo>
                      <a:pt x="8976" y="14697"/>
                      <a:pt x="13962" y="9798"/>
                      <a:pt x="19946" y="5879"/>
                    </a:cubicBezTo>
                    <a:cubicBezTo>
                      <a:pt x="25930" y="1960"/>
                      <a:pt x="33908" y="0"/>
                      <a:pt x="41887" y="0"/>
                    </a:cubicBezTo>
                    <a:cubicBezTo>
                      <a:pt x="49865" y="0"/>
                      <a:pt x="56846" y="1960"/>
                      <a:pt x="63827" y="5879"/>
                    </a:cubicBezTo>
                    <a:cubicBezTo>
                      <a:pt x="69811" y="9798"/>
                      <a:pt x="74797" y="14697"/>
                      <a:pt x="78787" y="21555"/>
                    </a:cubicBezTo>
                    <a:cubicBezTo>
                      <a:pt x="82776" y="28414"/>
                      <a:pt x="83773" y="36252"/>
                      <a:pt x="83773" y="44091"/>
                    </a:cubicBezTo>
                    <a:cubicBezTo>
                      <a:pt x="83773" y="51929"/>
                      <a:pt x="81779" y="59767"/>
                      <a:pt x="78787" y="66626"/>
                    </a:cubicBezTo>
                    <a:cubicBezTo>
                      <a:pt x="74797" y="73485"/>
                      <a:pt x="69811" y="78384"/>
                      <a:pt x="63827" y="83283"/>
                    </a:cubicBezTo>
                    <a:cubicBezTo>
                      <a:pt x="57843" y="88182"/>
                      <a:pt x="49865" y="89161"/>
                      <a:pt x="41887" y="89161"/>
                    </a:cubicBezTo>
                    <a:cubicBezTo>
                      <a:pt x="33908" y="89161"/>
                      <a:pt x="26927" y="87202"/>
                      <a:pt x="19946" y="83283"/>
                    </a:cubicBezTo>
                    <a:close/>
                    <a:moveTo>
                      <a:pt x="23935" y="66626"/>
                    </a:moveTo>
                    <a:cubicBezTo>
                      <a:pt x="27925" y="72505"/>
                      <a:pt x="34905" y="75444"/>
                      <a:pt x="41887" y="75444"/>
                    </a:cubicBezTo>
                    <a:cubicBezTo>
                      <a:pt x="48868" y="75444"/>
                      <a:pt x="55849" y="72505"/>
                      <a:pt x="59838" y="66626"/>
                    </a:cubicBezTo>
                    <a:cubicBezTo>
                      <a:pt x="63827" y="60747"/>
                      <a:pt x="66819" y="53889"/>
                      <a:pt x="66819" y="45071"/>
                    </a:cubicBezTo>
                    <a:cubicBezTo>
                      <a:pt x="66819" y="36252"/>
                      <a:pt x="64824" y="29394"/>
                      <a:pt x="60835" y="23515"/>
                    </a:cubicBezTo>
                    <a:cubicBezTo>
                      <a:pt x="56846" y="17636"/>
                      <a:pt x="50862" y="14697"/>
                      <a:pt x="42884" y="14697"/>
                    </a:cubicBezTo>
                    <a:cubicBezTo>
                      <a:pt x="34905" y="14697"/>
                      <a:pt x="28922" y="17636"/>
                      <a:pt x="23935" y="23515"/>
                    </a:cubicBezTo>
                    <a:cubicBezTo>
                      <a:pt x="19946" y="29394"/>
                      <a:pt x="16954" y="36252"/>
                      <a:pt x="16954" y="45071"/>
                    </a:cubicBezTo>
                    <a:cubicBezTo>
                      <a:pt x="16954" y="53889"/>
                      <a:pt x="18949" y="60747"/>
                      <a:pt x="23935" y="66626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8" name="Forma libre 97">
                <a:extLst>
                  <a:ext uri="{FF2B5EF4-FFF2-40B4-BE49-F238E27FC236}">
                    <a16:creationId xmlns:a16="http://schemas.microsoft.com/office/drawing/2014/main" id="{0344362B-E71E-EB53-A9EE-91EBB8FECBA3}"/>
                  </a:ext>
                </a:extLst>
              </p:cNvPr>
              <p:cNvSpPr/>
              <p:nvPr/>
            </p:nvSpPr>
            <p:spPr>
              <a:xfrm>
                <a:off x="4184785" y="5950529"/>
                <a:ext cx="75794" cy="87201"/>
              </a:xfrm>
              <a:custGeom>
                <a:avLst/>
                <a:gdLst>
                  <a:gd name="connsiteX0" fmla="*/ 0 w 75794"/>
                  <a:gd name="connsiteY0" fmla="*/ 2939 h 87201"/>
                  <a:gd name="connsiteX1" fmla="*/ 15957 w 75794"/>
                  <a:gd name="connsiteY1" fmla="*/ 2939 h 87201"/>
                  <a:gd name="connsiteX2" fmla="*/ 15957 w 75794"/>
                  <a:gd name="connsiteY2" fmla="*/ 19596 h 87201"/>
                  <a:gd name="connsiteX3" fmla="*/ 16954 w 75794"/>
                  <a:gd name="connsiteY3" fmla="*/ 19596 h 87201"/>
                  <a:gd name="connsiteX4" fmla="*/ 27925 w 75794"/>
                  <a:gd name="connsiteY4" fmla="*/ 5879 h 87201"/>
                  <a:gd name="connsiteX5" fmla="*/ 46873 w 75794"/>
                  <a:gd name="connsiteY5" fmla="*/ 0 h 87201"/>
                  <a:gd name="connsiteX6" fmla="*/ 68814 w 75794"/>
                  <a:gd name="connsiteY6" fmla="*/ 8818 h 87201"/>
                  <a:gd name="connsiteX7" fmla="*/ 75795 w 75794"/>
                  <a:gd name="connsiteY7" fmla="*/ 33313 h 87201"/>
                  <a:gd name="connsiteX8" fmla="*/ 75795 w 75794"/>
                  <a:gd name="connsiteY8" fmla="*/ 87202 h 87201"/>
                  <a:gd name="connsiteX9" fmla="*/ 57843 w 75794"/>
                  <a:gd name="connsiteY9" fmla="*/ 87202 h 87201"/>
                  <a:gd name="connsiteX10" fmla="*/ 57843 w 75794"/>
                  <a:gd name="connsiteY10" fmla="*/ 39192 h 87201"/>
                  <a:gd name="connsiteX11" fmla="*/ 52857 w 75794"/>
                  <a:gd name="connsiteY11" fmla="*/ 20576 h 87201"/>
                  <a:gd name="connsiteX12" fmla="*/ 39892 w 75794"/>
                  <a:gd name="connsiteY12" fmla="*/ 14697 h 87201"/>
                  <a:gd name="connsiteX13" fmla="*/ 23935 w 75794"/>
                  <a:gd name="connsiteY13" fmla="*/ 22535 h 87201"/>
                  <a:gd name="connsiteX14" fmla="*/ 17952 w 75794"/>
                  <a:gd name="connsiteY14" fmla="*/ 44091 h 87201"/>
                  <a:gd name="connsiteX15" fmla="*/ 17952 w 75794"/>
                  <a:gd name="connsiteY15" fmla="*/ 87202 h 87201"/>
                  <a:gd name="connsiteX16" fmla="*/ 0 w 75794"/>
                  <a:gd name="connsiteY16" fmla="*/ 87202 h 87201"/>
                  <a:gd name="connsiteX17" fmla="*/ 0 w 75794"/>
                  <a:gd name="connsiteY17" fmla="*/ 2939 h 872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75794" h="87201">
                    <a:moveTo>
                      <a:pt x="0" y="2939"/>
                    </a:moveTo>
                    <a:lnTo>
                      <a:pt x="15957" y="2939"/>
                    </a:lnTo>
                    <a:lnTo>
                      <a:pt x="15957" y="19596"/>
                    </a:lnTo>
                    <a:lnTo>
                      <a:pt x="16954" y="19596"/>
                    </a:lnTo>
                    <a:cubicBezTo>
                      <a:pt x="18949" y="14697"/>
                      <a:pt x="21941" y="9798"/>
                      <a:pt x="27925" y="5879"/>
                    </a:cubicBezTo>
                    <a:cubicBezTo>
                      <a:pt x="33908" y="1960"/>
                      <a:pt x="39892" y="0"/>
                      <a:pt x="46873" y="0"/>
                    </a:cubicBezTo>
                    <a:cubicBezTo>
                      <a:pt x="53854" y="0"/>
                      <a:pt x="63827" y="2939"/>
                      <a:pt x="68814" y="8818"/>
                    </a:cubicBezTo>
                    <a:cubicBezTo>
                      <a:pt x="73800" y="14697"/>
                      <a:pt x="75795" y="23515"/>
                      <a:pt x="75795" y="33313"/>
                    </a:cubicBezTo>
                    <a:lnTo>
                      <a:pt x="75795" y="87202"/>
                    </a:lnTo>
                    <a:lnTo>
                      <a:pt x="57843" y="87202"/>
                    </a:lnTo>
                    <a:lnTo>
                      <a:pt x="57843" y="39192"/>
                    </a:lnTo>
                    <a:cubicBezTo>
                      <a:pt x="57843" y="31353"/>
                      <a:pt x="55849" y="24495"/>
                      <a:pt x="52857" y="20576"/>
                    </a:cubicBezTo>
                    <a:cubicBezTo>
                      <a:pt x="49865" y="16657"/>
                      <a:pt x="45876" y="14697"/>
                      <a:pt x="39892" y="14697"/>
                    </a:cubicBezTo>
                    <a:cubicBezTo>
                      <a:pt x="33908" y="14697"/>
                      <a:pt x="27925" y="17636"/>
                      <a:pt x="23935" y="22535"/>
                    </a:cubicBezTo>
                    <a:cubicBezTo>
                      <a:pt x="19946" y="27434"/>
                      <a:pt x="17952" y="35273"/>
                      <a:pt x="17952" y="44091"/>
                    </a:cubicBezTo>
                    <a:lnTo>
                      <a:pt x="17952" y="87202"/>
                    </a:lnTo>
                    <a:lnTo>
                      <a:pt x="0" y="87202"/>
                    </a:lnTo>
                    <a:lnTo>
                      <a:pt x="0" y="2939"/>
                    </a:ln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99" name="Forma libre 98">
                <a:extLst>
                  <a:ext uri="{FF2B5EF4-FFF2-40B4-BE49-F238E27FC236}">
                    <a16:creationId xmlns:a16="http://schemas.microsoft.com/office/drawing/2014/main" id="{0D9BF4E5-900E-241B-B12D-A7CA4AE7BA49}"/>
                  </a:ext>
                </a:extLst>
              </p:cNvPr>
              <p:cNvSpPr/>
              <p:nvPr/>
            </p:nvSpPr>
            <p:spPr>
              <a:xfrm>
                <a:off x="4275539" y="5951509"/>
                <a:ext cx="80781" cy="89161"/>
              </a:xfrm>
              <a:custGeom>
                <a:avLst/>
                <a:gdLst>
                  <a:gd name="connsiteX0" fmla="*/ 7979 w 80781"/>
                  <a:gd name="connsiteY0" fmla="*/ 82303 h 89161"/>
                  <a:gd name="connsiteX1" fmla="*/ 0 w 80781"/>
                  <a:gd name="connsiteY1" fmla="*/ 64666 h 89161"/>
                  <a:gd name="connsiteX2" fmla="*/ 4986 w 80781"/>
                  <a:gd name="connsiteY2" fmla="*/ 49970 h 89161"/>
                  <a:gd name="connsiteX3" fmla="*/ 17952 w 80781"/>
                  <a:gd name="connsiteY3" fmla="*/ 41151 h 89161"/>
                  <a:gd name="connsiteX4" fmla="*/ 35903 w 80781"/>
                  <a:gd name="connsiteY4" fmla="*/ 38212 h 89161"/>
                  <a:gd name="connsiteX5" fmla="*/ 55849 w 80781"/>
                  <a:gd name="connsiteY5" fmla="*/ 38212 h 89161"/>
                  <a:gd name="connsiteX6" fmla="*/ 55849 w 80781"/>
                  <a:gd name="connsiteY6" fmla="*/ 33313 h 89161"/>
                  <a:gd name="connsiteX7" fmla="*/ 50862 w 80781"/>
                  <a:gd name="connsiteY7" fmla="*/ 19596 h 89161"/>
                  <a:gd name="connsiteX8" fmla="*/ 38895 w 80781"/>
                  <a:gd name="connsiteY8" fmla="*/ 14697 h 89161"/>
                  <a:gd name="connsiteX9" fmla="*/ 25930 w 80781"/>
                  <a:gd name="connsiteY9" fmla="*/ 18616 h 89161"/>
                  <a:gd name="connsiteX10" fmla="*/ 16954 w 80781"/>
                  <a:gd name="connsiteY10" fmla="*/ 32333 h 89161"/>
                  <a:gd name="connsiteX11" fmla="*/ 1995 w 80781"/>
                  <a:gd name="connsiteY11" fmla="*/ 26454 h 89161"/>
                  <a:gd name="connsiteX12" fmla="*/ 15957 w 80781"/>
                  <a:gd name="connsiteY12" fmla="*/ 6859 h 89161"/>
                  <a:gd name="connsiteX13" fmla="*/ 38895 w 80781"/>
                  <a:gd name="connsiteY13" fmla="*/ 0 h 89161"/>
                  <a:gd name="connsiteX14" fmla="*/ 62830 w 80781"/>
                  <a:gd name="connsiteY14" fmla="*/ 8818 h 89161"/>
                  <a:gd name="connsiteX15" fmla="*/ 71806 w 80781"/>
                  <a:gd name="connsiteY15" fmla="*/ 32333 h 89161"/>
                  <a:gd name="connsiteX16" fmla="*/ 71806 w 80781"/>
                  <a:gd name="connsiteY16" fmla="*/ 70545 h 89161"/>
                  <a:gd name="connsiteX17" fmla="*/ 73800 w 80781"/>
                  <a:gd name="connsiteY17" fmla="*/ 73485 h 89161"/>
                  <a:gd name="connsiteX18" fmla="*/ 80781 w 80781"/>
                  <a:gd name="connsiteY18" fmla="*/ 73485 h 89161"/>
                  <a:gd name="connsiteX19" fmla="*/ 80781 w 80781"/>
                  <a:gd name="connsiteY19" fmla="*/ 87202 h 89161"/>
                  <a:gd name="connsiteX20" fmla="*/ 70808 w 80781"/>
                  <a:gd name="connsiteY20" fmla="*/ 87202 h 89161"/>
                  <a:gd name="connsiteX21" fmla="*/ 58840 w 80781"/>
                  <a:gd name="connsiteY21" fmla="*/ 74464 h 89161"/>
                  <a:gd name="connsiteX22" fmla="*/ 58840 w 80781"/>
                  <a:gd name="connsiteY22" fmla="*/ 68586 h 89161"/>
                  <a:gd name="connsiteX23" fmla="*/ 57843 w 80781"/>
                  <a:gd name="connsiteY23" fmla="*/ 68586 h 89161"/>
                  <a:gd name="connsiteX24" fmla="*/ 45876 w 80781"/>
                  <a:gd name="connsiteY24" fmla="*/ 83283 h 89161"/>
                  <a:gd name="connsiteX25" fmla="*/ 26927 w 80781"/>
                  <a:gd name="connsiteY25" fmla="*/ 89161 h 89161"/>
                  <a:gd name="connsiteX26" fmla="*/ 7979 w 80781"/>
                  <a:gd name="connsiteY26" fmla="*/ 82303 h 89161"/>
                  <a:gd name="connsiteX27" fmla="*/ 20943 w 80781"/>
                  <a:gd name="connsiteY27" fmla="*/ 71525 h 89161"/>
                  <a:gd name="connsiteX28" fmla="*/ 30916 w 80781"/>
                  <a:gd name="connsiteY28" fmla="*/ 74464 h 89161"/>
                  <a:gd name="connsiteX29" fmla="*/ 42884 w 80781"/>
                  <a:gd name="connsiteY29" fmla="*/ 71525 h 89161"/>
                  <a:gd name="connsiteX30" fmla="*/ 51860 w 80781"/>
                  <a:gd name="connsiteY30" fmla="*/ 62707 h 89161"/>
                  <a:gd name="connsiteX31" fmla="*/ 55849 w 80781"/>
                  <a:gd name="connsiteY31" fmla="*/ 51929 h 89161"/>
                  <a:gd name="connsiteX32" fmla="*/ 41887 w 80781"/>
                  <a:gd name="connsiteY32" fmla="*/ 51929 h 89161"/>
                  <a:gd name="connsiteX33" fmla="*/ 23935 w 80781"/>
                  <a:gd name="connsiteY33" fmla="*/ 54869 h 89161"/>
                  <a:gd name="connsiteX34" fmla="*/ 16954 w 80781"/>
                  <a:gd name="connsiteY34" fmla="*/ 63687 h 89161"/>
                  <a:gd name="connsiteX35" fmla="*/ 20943 w 80781"/>
                  <a:gd name="connsiteY35" fmla="*/ 71525 h 8916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</a:cxnLst>
                <a:rect l="l" t="t" r="r" b="b"/>
                <a:pathLst>
                  <a:path w="80781" h="89161">
                    <a:moveTo>
                      <a:pt x="7979" y="82303"/>
                    </a:moveTo>
                    <a:cubicBezTo>
                      <a:pt x="2992" y="78384"/>
                      <a:pt x="0" y="72505"/>
                      <a:pt x="0" y="64666"/>
                    </a:cubicBezTo>
                    <a:cubicBezTo>
                      <a:pt x="0" y="56828"/>
                      <a:pt x="1995" y="54869"/>
                      <a:pt x="4986" y="49970"/>
                    </a:cubicBezTo>
                    <a:cubicBezTo>
                      <a:pt x="7979" y="46050"/>
                      <a:pt x="12965" y="43111"/>
                      <a:pt x="17952" y="41151"/>
                    </a:cubicBezTo>
                    <a:cubicBezTo>
                      <a:pt x="22938" y="39192"/>
                      <a:pt x="28922" y="38212"/>
                      <a:pt x="35903" y="38212"/>
                    </a:cubicBezTo>
                    <a:lnTo>
                      <a:pt x="55849" y="38212"/>
                    </a:lnTo>
                    <a:lnTo>
                      <a:pt x="55849" y="33313"/>
                    </a:lnTo>
                    <a:cubicBezTo>
                      <a:pt x="55849" y="27434"/>
                      <a:pt x="53854" y="22535"/>
                      <a:pt x="50862" y="19596"/>
                    </a:cubicBezTo>
                    <a:cubicBezTo>
                      <a:pt x="47870" y="16657"/>
                      <a:pt x="43881" y="14697"/>
                      <a:pt x="38895" y="14697"/>
                    </a:cubicBezTo>
                    <a:cubicBezTo>
                      <a:pt x="33908" y="14697"/>
                      <a:pt x="28922" y="15677"/>
                      <a:pt x="25930" y="18616"/>
                    </a:cubicBezTo>
                    <a:cubicBezTo>
                      <a:pt x="22938" y="21555"/>
                      <a:pt x="19946" y="25475"/>
                      <a:pt x="16954" y="32333"/>
                    </a:cubicBezTo>
                    <a:lnTo>
                      <a:pt x="1995" y="26454"/>
                    </a:lnTo>
                    <a:cubicBezTo>
                      <a:pt x="4986" y="17636"/>
                      <a:pt x="8976" y="11758"/>
                      <a:pt x="15957" y="6859"/>
                    </a:cubicBezTo>
                    <a:cubicBezTo>
                      <a:pt x="22938" y="1960"/>
                      <a:pt x="29919" y="0"/>
                      <a:pt x="38895" y="0"/>
                    </a:cubicBezTo>
                    <a:cubicBezTo>
                      <a:pt x="47870" y="0"/>
                      <a:pt x="56846" y="2939"/>
                      <a:pt x="62830" y="8818"/>
                    </a:cubicBezTo>
                    <a:cubicBezTo>
                      <a:pt x="68813" y="14697"/>
                      <a:pt x="71806" y="22535"/>
                      <a:pt x="71806" y="32333"/>
                    </a:cubicBezTo>
                    <a:lnTo>
                      <a:pt x="71806" y="70545"/>
                    </a:lnTo>
                    <a:cubicBezTo>
                      <a:pt x="71806" y="72505"/>
                      <a:pt x="71806" y="73485"/>
                      <a:pt x="73800" y="73485"/>
                    </a:cubicBezTo>
                    <a:lnTo>
                      <a:pt x="80781" y="73485"/>
                    </a:lnTo>
                    <a:lnTo>
                      <a:pt x="80781" y="87202"/>
                    </a:lnTo>
                    <a:lnTo>
                      <a:pt x="70808" y="87202"/>
                    </a:lnTo>
                    <a:cubicBezTo>
                      <a:pt x="62830" y="87202"/>
                      <a:pt x="58840" y="83283"/>
                      <a:pt x="58840" y="74464"/>
                    </a:cubicBezTo>
                    <a:lnTo>
                      <a:pt x="58840" y="68586"/>
                    </a:lnTo>
                    <a:cubicBezTo>
                      <a:pt x="58840" y="68586"/>
                      <a:pt x="57843" y="68586"/>
                      <a:pt x="57843" y="68586"/>
                    </a:cubicBezTo>
                    <a:cubicBezTo>
                      <a:pt x="54851" y="74464"/>
                      <a:pt x="50862" y="79363"/>
                      <a:pt x="45876" y="83283"/>
                    </a:cubicBezTo>
                    <a:cubicBezTo>
                      <a:pt x="39892" y="87202"/>
                      <a:pt x="33908" y="89161"/>
                      <a:pt x="26927" y="89161"/>
                    </a:cubicBezTo>
                    <a:cubicBezTo>
                      <a:pt x="19946" y="89161"/>
                      <a:pt x="12965" y="87202"/>
                      <a:pt x="7979" y="82303"/>
                    </a:cubicBezTo>
                    <a:close/>
                    <a:moveTo>
                      <a:pt x="20943" y="71525"/>
                    </a:moveTo>
                    <a:cubicBezTo>
                      <a:pt x="23935" y="73485"/>
                      <a:pt x="26927" y="74464"/>
                      <a:pt x="30916" y="74464"/>
                    </a:cubicBezTo>
                    <a:cubicBezTo>
                      <a:pt x="34905" y="74464"/>
                      <a:pt x="38895" y="73485"/>
                      <a:pt x="42884" y="71525"/>
                    </a:cubicBezTo>
                    <a:cubicBezTo>
                      <a:pt x="46873" y="69565"/>
                      <a:pt x="49865" y="66626"/>
                      <a:pt x="51860" y="62707"/>
                    </a:cubicBezTo>
                    <a:cubicBezTo>
                      <a:pt x="54851" y="58788"/>
                      <a:pt x="55849" y="55848"/>
                      <a:pt x="55849" y="51929"/>
                    </a:cubicBezTo>
                    <a:lnTo>
                      <a:pt x="41887" y="51929"/>
                    </a:lnTo>
                    <a:cubicBezTo>
                      <a:pt x="34905" y="51929"/>
                      <a:pt x="28922" y="52909"/>
                      <a:pt x="23935" y="54869"/>
                    </a:cubicBezTo>
                    <a:cubicBezTo>
                      <a:pt x="18949" y="56828"/>
                      <a:pt x="16954" y="59767"/>
                      <a:pt x="16954" y="63687"/>
                    </a:cubicBezTo>
                    <a:cubicBezTo>
                      <a:pt x="16954" y="67606"/>
                      <a:pt x="17952" y="69565"/>
                      <a:pt x="20943" y="71525"/>
                    </a:cubicBezTo>
                    <a:close/>
                  </a:path>
                </a:pathLst>
              </a:custGeom>
              <a:grpFill/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pic>
        <p:nvPicPr>
          <p:cNvPr id="2" name="Gráfico 1">
            <a:extLst>
              <a:ext uri="{FF2B5EF4-FFF2-40B4-BE49-F238E27FC236}">
                <a16:creationId xmlns:a16="http://schemas.microsoft.com/office/drawing/2014/main" id="{50492EB9-4CE4-E0BB-37C1-A46F3D7B8D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27817" y="764759"/>
            <a:ext cx="2091584" cy="279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35676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4"/>
          <p:cNvSpPr/>
          <p:nvPr/>
        </p:nvSpPr>
        <p:spPr>
          <a:xfrm>
            <a:off x="4666623" y="1184870"/>
            <a:ext cx="6494585" cy="4845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4666623" y="1669445"/>
            <a:ext cx="6494585" cy="4286717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4666624" y="5514727"/>
            <a:ext cx="4058306" cy="666562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 txBox="1"/>
          <p:nvPr/>
        </p:nvSpPr>
        <p:spPr>
          <a:xfrm>
            <a:off x="4870775" y="1275039"/>
            <a:ext cx="3082249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SUBTÍTULO EN ROBOTO 16 pt.</a:t>
            </a:r>
            <a:endParaRPr dirty="0">
              <a:latin typeface="Pulso" pitchFamily="2" charset="0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6235225" y="2813981"/>
            <a:ext cx="3749124" cy="1489739"/>
          </a:xfrm>
          <a:prstGeom prst="rect">
            <a:avLst/>
          </a:prstGeom>
          <a:noFill/>
          <a:ln w="12700" cap="flat" cmpd="sng">
            <a:solidFill>
              <a:srgbClr val="AEABAB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22386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rgbClr val="D0CECE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En este espacio se puede</a:t>
            </a:r>
            <a:endParaRPr dirty="0">
              <a:latin typeface="Pulso" pitchFamily="2" charset="0"/>
            </a:endParaRPr>
          </a:p>
          <a:p>
            <a:pPr marL="223863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rgbClr val="D0CECE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colocar el contenido de la diapositiva.</a:t>
            </a:r>
            <a:endParaRPr dirty="0">
              <a:latin typeface="Pulso" pitchFamily="2" charset="0"/>
            </a:endParaRPr>
          </a:p>
        </p:txBody>
      </p:sp>
      <p:sp>
        <p:nvSpPr>
          <p:cNvPr id="92" name="Google Shape;92;p4"/>
          <p:cNvSpPr txBox="1"/>
          <p:nvPr/>
        </p:nvSpPr>
        <p:spPr>
          <a:xfrm>
            <a:off x="4946844" y="5663340"/>
            <a:ext cx="3330819" cy="36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 dirty="0">
                <a:solidFill>
                  <a:schemeClr val="lt1"/>
                </a:solidFill>
                <a:latin typeface="Pulso" pitchFamily="2" charset="0"/>
                <a:sym typeface="Arial"/>
              </a:rPr>
              <a:t>¡</a:t>
            </a:r>
            <a:r>
              <a:rPr lang="es-AR" sz="1801" dirty="0" err="1">
                <a:solidFill>
                  <a:schemeClr val="lt1"/>
                </a:solidFill>
                <a:latin typeface="Pulso" pitchFamily="2" charset="0"/>
                <a:sym typeface="Arial"/>
              </a:rPr>
              <a:t>Poné</a:t>
            </a:r>
            <a:r>
              <a:rPr lang="es-AR" sz="1801" dirty="0">
                <a:solidFill>
                  <a:schemeClr val="lt1"/>
                </a:solidFill>
                <a:latin typeface="Pulso" pitchFamily="2" charset="0"/>
                <a:sym typeface="Arial"/>
              </a:rPr>
              <a:t> tu destacado o hashtag!</a:t>
            </a:r>
            <a:endParaRPr dirty="0">
              <a:latin typeface="Pulso" pitchFamily="2" charset="0"/>
            </a:endParaRPr>
          </a:p>
        </p:txBody>
      </p:sp>
      <p:pic>
        <p:nvPicPr>
          <p:cNvPr id="93" name="Google Shape;93;p4"/>
          <p:cNvPicPr preferRelativeResize="0"/>
          <p:nvPr/>
        </p:nvPicPr>
        <p:blipFill rotWithShape="1">
          <a:blip r:embed="rId3">
            <a:alphaModFix/>
          </a:blip>
          <a:srcRect l="5511" r="60448"/>
          <a:stretch/>
        </p:blipFill>
        <p:spPr>
          <a:xfrm>
            <a:off x="180700" y="508165"/>
            <a:ext cx="3736345" cy="61740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rupo 20">
            <a:extLst>
              <a:ext uri="{FF2B5EF4-FFF2-40B4-BE49-F238E27FC236}">
                <a16:creationId xmlns:a16="http://schemas.microsoft.com/office/drawing/2014/main" id="{A994597E-8EC7-500F-A13B-060D576DE7AE}"/>
              </a:ext>
            </a:extLst>
          </p:cNvPr>
          <p:cNvGrpSpPr/>
          <p:nvPr/>
        </p:nvGrpSpPr>
        <p:grpSpPr>
          <a:xfrm>
            <a:off x="10191754" y="6367132"/>
            <a:ext cx="1587350" cy="133200"/>
            <a:chOff x="10191754" y="6367132"/>
            <a:chExt cx="1587350" cy="133200"/>
          </a:xfrm>
        </p:grpSpPr>
        <p:sp>
          <p:nvSpPr>
            <p:cNvPr id="22" name="Elipse 21">
              <a:extLst>
                <a:ext uri="{FF2B5EF4-FFF2-40B4-BE49-F238E27FC236}">
                  <a16:creationId xmlns:a16="http://schemas.microsoft.com/office/drawing/2014/main" id="{65DB9E70-E5E0-D594-BB2D-145362857223}"/>
                </a:ext>
              </a:extLst>
            </p:cNvPr>
            <p:cNvSpPr/>
            <p:nvPr/>
          </p:nvSpPr>
          <p:spPr>
            <a:xfrm>
              <a:off x="10191754" y="6367132"/>
              <a:ext cx="133200" cy="13320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3" name="Elipse 22">
              <a:extLst>
                <a:ext uri="{FF2B5EF4-FFF2-40B4-BE49-F238E27FC236}">
                  <a16:creationId xmlns:a16="http://schemas.microsoft.com/office/drawing/2014/main" id="{7549304C-B2FC-D3D3-9561-978BBDAE46DC}"/>
                </a:ext>
              </a:extLst>
            </p:cNvPr>
            <p:cNvSpPr/>
            <p:nvPr/>
          </p:nvSpPr>
          <p:spPr>
            <a:xfrm>
              <a:off x="10426704" y="6367132"/>
              <a:ext cx="133200" cy="13320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4" name="Grupo 23">
              <a:extLst>
                <a:ext uri="{FF2B5EF4-FFF2-40B4-BE49-F238E27FC236}">
                  <a16:creationId xmlns:a16="http://schemas.microsoft.com/office/drawing/2014/main" id="{6556CD53-2B7A-3818-53DB-FB558A0ECA7F}"/>
                </a:ext>
              </a:extLst>
            </p:cNvPr>
            <p:cNvGrpSpPr/>
            <p:nvPr/>
          </p:nvGrpSpPr>
          <p:grpSpPr>
            <a:xfrm>
              <a:off x="11055354" y="6367132"/>
              <a:ext cx="212575" cy="133200"/>
              <a:chOff x="11055354" y="6367132"/>
              <a:chExt cx="212575" cy="133200"/>
            </a:xfrm>
          </p:grpSpPr>
          <p:sp>
            <p:nvSpPr>
              <p:cNvPr id="28" name="Elipse 27">
                <a:extLst>
                  <a:ext uri="{FF2B5EF4-FFF2-40B4-BE49-F238E27FC236}">
                    <a16:creationId xmlns:a16="http://schemas.microsoft.com/office/drawing/2014/main" id="{A2F013C3-87CF-834B-A2FA-65724A3FC5B2}"/>
                  </a:ext>
                </a:extLst>
              </p:cNvPr>
              <p:cNvSpPr/>
              <p:nvPr/>
            </p:nvSpPr>
            <p:spPr>
              <a:xfrm>
                <a:off x="11055354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Elipse 28">
                <a:extLst>
                  <a:ext uri="{FF2B5EF4-FFF2-40B4-BE49-F238E27FC236}">
                    <a16:creationId xmlns:a16="http://schemas.microsoft.com/office/drawing/2014/main" id="{33B34518-9002-2F81-327B-BC2B03EDE4F7}"/>
                  </a:ext>
                </a:extLst>
              </p:cNvPr>
              <p:cNvSpPr/>
              <p:nvPr/>
            </p:nvSpPr>
            <p:spPr>
              <a:xfrm>
                <a:off x="11134729" y="6367132"/>
                <a:ext cx="133200" cy="133200"/>
              </a:xfrm>
              <a:prstGeom prst="ellipse">
                <a:avLst/>
              </a:prstGeom>
              <a:noFill/>
              <a:ln w="254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5" name="Grupo 24">
              <a:extLst>
                <a:ext uri="{FF2B5EF4-FFF2-40B4-BE49-F238E27FC236}">
                  <a16:creationId xmlns:a16="http://schemas.microsoft.com/office/drawing/2014/main" id="{FDB104FB-D33C-58FB-3A9B-6DC8E36E2114}"/>
                </a:ext>
              </a:extLst>
            </p:cNvPr>
            <p:cNvGrpSpPr/>
            <p:nvPr/>
          </p:nvGrpSpPr>
          <p:grpSpPr>
            <a:xfrm>
              <a:off x="11541129" y="6367132"/>
              <a:ext cx="237975" cy="133200"/>
              <a:chOff x="11541129" y="6367132"/>
              <a:chExt cx="237975" cy="133200"/>
            </a:xfrm>
          </p:grpSpPr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A97BD5A0-3D30-156E-41D1-8C9D7CB66829}"/>
                  </a:ext>
                </a:extLst>
              </p:cNvPr>
              <p:cNvSpPr/>
              <p:nvPr/>
            </p:nvSpPr>
            <p:spPr>
              <a:xfrm>
                <a:off x="11541129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Elipse 26">
                <a:extLst>
                  <a:ext uri="{FF2B5EF4-FFF2-40B4-BE49-F238E27FC236}">
                    <a16:creationId xmlns:a16="http://schemas.microsoft.com/office/drawing/2014/main" id="{895F08D2-2737-C78A-D6B6-ABEFC66EB956}"/>
                  </a:ext>
                </a:extLst>
              </p:cNvPr>
              <p:cNvSpPr/>
              <p:nvPr/>
            </p:nvSpPr>
            <p:spPr>
              <a:xfrm>
                <a:off x="11645904" y="6367132"/>
                <a:ext cx="133200" cy="13320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grpSp>
        <p:nvGrpSpPr>
          <p:cNvPr id="44" name="Grupo 43">
            <a:extLst>
              <a:ext uri="{FF2B5EF4-FFF2-40B4-BE49-F238E27FC236}">
                <a16:creationId xmlns:a16="http://schemas.microsoft.com/office/drawing/2014/main" id="{CADA68F7-8DC2-3772-A687-B78A5D2F48C2}"/>
              </a:ext>
            </a:extLst>
          </p:cNvPr>
          <p:cNvGrpSpPr/>
          <p:nvPr/>
        </p:nvGrpSpPr>
        <p:grpSpPr>
          <a:xfrm>
            <a:off x="430474" y="6329878"/>
            <a:ext cx="1661851" cy="206771"/>
            <a:chOff x="4847505" y="3270524"/>
            <a:chExt cx="2502690" cy="311390"/>
          </a:xfrm>
        </p:grpSpPr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F4E4DBFB-07C1-A5EE-8D2D-CF107F028B69}"/>
                </a:ext>
              </a:extLst>
            </p:cNvPr>
            <p:cNvSpPr/>
            <p:nvPr/>
          </p:nvSpPr>
          <p:spPr>
            <a:xfrm>
              <a:off x="4993828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431C3D5D-1BB3-7A1A-9708-0B55051ACEE4}"/>
                </a:ext>
              </a:extLst>
            </p:cNvPr>
            <p:cNvSpPr/>
            <p:nvPr/>
          </p:nvSpPr>
          <p:spPr>
            <a:xfrm>
              <a:off x="5196209" y="334095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0338C6CE-C9D9-55F2-8B6E-D22762A8557D}"/>
                </a:ext>
              </a:extLst>
            </p:cNvPr>
            <p:cNvSpPr/>
            <p:nvPr/>
          </p:nvSpPr>
          <p:spPr>
            <a:xfrm>
              <a:off x="5502157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ECBD9F73-AEC9-52DA-AB5A-CDF8C6BC4C61}"/>
                </a:ext>
              </a:extLst>
            </p:cNvPr>
            <p:cNvSpPr/>
            <p:nvPr/>
          </p:nvSpPr>
          <p:spPr>
            <a:xfrm>
              <a:off x="5586720" y="334003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8774 h 176083"/>
                <a:gd name="connsiteX11" fmla="*/ 109267 w 154874"/>
                <a:gd name="connsiteY11" fmla="*/ 41704 h 176083"/>
                <a:gd name="connsiteX12" fmla="*/ 82663 w 154874"/>
                <a:gd name="connsiteY12" fmla="*/ 29656 h 176083"/>
                <a:gd name="connsiteX13" fmla="*/ 49408 w 154874"/>
                <a:gd name="connsiteY13" fmla="*/ 45411 h 176083"/>
                <a:gd name="connsiteX14" fmla="*/ 36106 w 154874"/>
                <a:gd name="connsiteY14" fmla="*/ 88969 h 176083"/>
                <a:gd name="connsiteX15" fmla="*/ 36106 w 154874"/>
                <a:gd name="connsiteY15" fmla="*/ 175157 h 176083"/>
                <a:gd name="connsiteX16" fmla="*/ 0 w 154874"/>
                <a:gd name="connsiteY16" fmla="*/ 175157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8774"/>
                  </a:lnTo>
                  <a:cubicBezTo>
                    <a:pt x="118769" y="62093"/>
                    <a:pt x="115918" y="50045"/>
                    <a:pt x="109267" y="41704"/>
                  </a:cubicBezTo>
                  <a:cubicBezTo>
                    <a:pt x="102616" y="33363"/>
                    <a:pt x="94065" y="29656"/>
                    <a:pt x="82663" y="29656"/>
                  </a:cubicBezTo>
                  <a:cubicBezTo>
                    <a:pt x="71261" y="29656"/>
                    <a:pt x="57959" y="35217"/>
                    <a:pt x="49408" y="45411"/>
                  </a:cubicBezTo>
                  <a:cubicBezTo>
                    <a:pt x="40856" y="56532"/>
                    <a:pt x="36106" y="70434"/>
                    <a:pt x="36106" y="88969"/>
                  </a:cubicBezTo>
                  <a:lnTo>
                    <a:pt x="36106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orma libre 48">
              <a:extLst>
                <a:ext uri="{FF2B5EF4-FFF2-40B4-BE49-F238E27FC236}">
                  <a16:creationId xmlns:a16="http://schemas.microsoft.com/office/drawing/2014/main" id="{EA6B59E7-8576-0BC9-32F8-BDEF285ABE52}"/>
                </a:ext>
              </a:extLst>
            </p:cNvPr>
            <p:cNvSpPr/>
            <p:nvPr/>
          </p:nvSpPr>
          <p:spPr>
            <a:xfrm>
              <a:off x="5779600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orma libre 49">
              <a:extLst>
                <a:ext uri="{FF2B5EF4-FFF2-40B4-BE49-F238E27FC236}">
                  <a16:creationId xmlns:a16="http://schemas.microsoft.com/office/drawing/2014/main" id="{D396C0C9-3C67-73D7-39EB-E5A0189FB002}"/>
                </a:ext>
              </a:extLst>
            </p:cNvPr>
            <p:cNvSpPr/>
            <p:nvPr/>
          </p:nvSpPr>
          <p:spPr>
            <a:xfrm>
              <a:off x="5853712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8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51" name="Gráfico 193">
              <a:extLst>
                <a:ext uri="{FF2B5EF4-FFF2-40B4-BE49-F238E27FC236}">
                  <a16:creationId xmlns:a16="http://schemas.microsoft.com/office/drawing/2014/main" id="{19106DE0-4FE6-6E27-DF4C-D41A208B1A57}"/>
                </a:ext>
              </a:extLst>
            </p:cNvPr>
            <p:cNvGrpSpPr/>
            <p:nvPr/>
          </p:nvGrpSpPr>
          <p:grpSpPr>
            <a:xfrm>
              <a:off x="4847505" y="3281645"/>
              <a:ext cx="123519" cy="234469"/>
              <a:chOff x="4847505" y="3281645"/>
              <a:chExt cx="123519" cy="234469"/>
            </a:xfrm>
          </p:grpSpPr>
          <p:sp>
            <p:nvSpPr>
              <p:cNvPr id="60" name="Forma libre 59">
                <a:extLst>
                  <a:ext uri="{FF2B5EF4-FFF2-40B4-BE49-F238E27FC236}">
                    <a16:creationId xmlns:a16="http://schemas.microsoft.com/office/drawing/2014/main" id="{BA18FEB8-0011-EC71-6603-17C03015A7DD}"/>
                  </a:ext>
                </a:extLst>
              </p:cNvPr>
              <p:cNvSpPr/>
              <p:nvPr/>
            </p:nvSpPr>
            <p:spPr>
              <a:xfrm>
                <a:off x="4847505" y="3281645"/>
                <a:ext cx="122569" cy="106577"/>
              </a:xfrm>
              <a:custGeom>
                <a:avLst/>
                <a:gdLst>
                  <a:gd name="connsiteX0" fmla="*/ 86463 w 122569"/>
                  <a:gd name="connsiteY0" fmla="*/ 106577 h 106577"/>
                  <a:gd name="connsiteX1" fmla="*/ 122569 w 122569"/>
                  <a:gd name="connsiteY1" fmla="*/ 106577 h 106577"/>
                  <a:gd name="connsiteX2" fmla="*/ 107367 w 122569"/>
                  <a:gd name="connsiteY2" fmla="*/ 53752 h 106577"/>
                  <a:gd name="connsiteX3" fmla="*/ 60809 w 122569"/>
                  <a:gd name="connsiteY3" fmla="*/ 12975 h 106577"/>
                  <a:gd name="connsiteX4" fmla="*/ 0 w 122569"/>
                  <a:gd name="connsiteY4" fmla="*/ 0 h 106577"/>
                  <a:gd name="connsiteX5" fmla="*/ 0 w 122569"/>
                  <a:gd name="connsiteY5" fmla="*/ 31510 h 106577"/>
                  <a:gd name="connsiteX6" fmla="*/ 60809 w 122569"/>
                  <a:gd name="connsiteY6" fmla="*/ 53752 h 106577"/>
                  <a:gd name="connsiteX7" fmla="*/ 85513 w 122569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569" h="106577">
                    <a:moveTo>
                      <a:pt x="86463" y="106577"/>
                    </a:moveTo>
                    <a:lnTo>
                      <a:pt x="122569" y="106577"/>
                    </a:lnTo>
                    <a:cubicBezTo>
                      <a:pt x="121619" y="86188"/>
                      <a:pt x="115918" y="68580"/>
                      <a:pt x="107367" y="53752"/>
                    </a:cubicBezTo>
                    <a:cubicBezTo>
                      <a:pt x="96915" y="36144"/>
                      <a:pt x="80763" y="22242"/>
                      <a:pt x="60809" y="12975"/>
                    </a:cubicBezTo>
                    <a:cubicBezTo>
                      <a:pt x="43707" y="5561"/>
                      <a:pt x="23754" y="927"/>
                      <a:pt x="0" y="0"/>
                    </a:cubicBezTo>
                    <a:lnTo>
                      <a:pt x="0" y="31510"/>
                    </a:lnTo>
                    <a:cubicBezTo>
                      <a:pt x="25654" y="33363"/>
                      <a:pt x="46557" y="40777"/>
                      <a:pt x="60809" y="53752"/>
                    </a:cubicBezTo>
                    <a:cubicBezTo>
                      <a:pt x="76012" y="66726"/>
                      <a:pt x="83613" y="84335"/>
                      <a:pt x="85513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61" name="Forma libre 60">
                <a:extLst>
                  <a:ext uri="{FF2B5EF4-FFF2-40B4-BE49-F238E27FC236}">
                    <a16:creationId xmlns:a16="http://schemas.microsoft.com/office/drawing/2014/main" id="{FD9CD1D1-4BA5-440B-7F17-5B26ED83883D}"/>
                  </a:ext>
                </a:extLst>
              </p:cNvPr>
              <p:cNvSpPr/>
              <p:nvPr/>
            </p:nvSpPr>
            <p:spPr>
              <a:xfrm>
                <a:off x="4847505" y="3408611"/>
                <a:ext cx="123519" cy="107503"/>
              </a:xfrm>
              <a:custGeom>
                <a:avLst/>
                <a:gdLst>
                  <a:gd name="connsiteX0" fmla="*/ 86463 w 123519"/>
                  <a:gd name="connsiteY0" fmla="*/ 0 h 107503"/>
                  <a:gd name="connsiteX1" fmla="*/ 60809 w 123519"/>
                  <a:gd name="connsiteY1" fmla="*/ 53752 h 107503"/>
                  <a:gd name="connsiteX2" fmla="*/ 0 w 123519"/>
                  <a:gd name="connsiteY2" fmla="*/ 75994 h 107503"/>
                  <a:gd name="connsiteX3" fmla="*/ 0 w 123519"/>
                  <a:gd name="connsiteY3" fmla="*/ 107504 h 107503"/>
                  <a:gd name="connsiteX4" fmla="*/ 59859 w 123519"/>
                  <a:gd name="connsiteY4" fmla="*/ 94529 h 107503"/>
                  <a:gd name="connsiteX5" fmla="*/ 107367 w 123519"/>
                  <a:gd name="connsiteY5" fmla="*/ 54679 h 107503"/>
                  <a:gd name="connsiteX6" fmla="*/ 123519 w 123519"/>
                  <a:gd name="connsiteY6" fmla="*/ 0 h 107503"/>
                  <a:gd name="connsiteX7" fmla="*/ 87414 w 123519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19" h="107503">
                    <a:moveTo>
                      <a:pt x="86463" y="0"/>
                    </a:moveTo>
                    <a:cubicBezTo>
                      <a:pt x="84563" y="23169"/>
                      <a:pt x="76012" y="40777"/>
                      <a:pt x="60809" y="53752"/>
                    </a:cubicBezTo>
                    <a:cubicBezTo>
                      <a:pt x="45607" y="66726"/>
                      <a:pt x="25654" y="74141"/>
                      <a:pt x="0" y="75994"/>
                    </a:cubicBezTo>
                    <a:lnTo>
                      <a:pt x="0" y="107504"/>
                    </a:lnTo>
                    <a:cubicBezTo>
                      <a:pt x="22804" y="106577"/>
                      <a:pt x="42757" y="101943"/>
                      <a:pt x="59859" y="94529"/>
                    </a:cubicBezTo>
                    <a:cubicBezTo>
                      <a:pt x="80763" y="85262"/>
                      <a:pt x="95965" y="72287"/>
                      <a:pt x="107367" y="54679"/>
                    </a:cubicBezTo>
                    <a:cubicBezTo>
                      <a:pt x="116868" y="38924"/>
                      <a:pt x="121619" y="21315"/>
                      <a:pt x="123519" y="0"/>
                    </a:cubicBezTo>
                    <a:lnTo>
                      <a:pt x="87414" y="0"/>
                    </a:lnTo>
                    <a:close/>
                  </a:path>
                </a:pathLst>
              </a:custGeom>
              <a:solidFill>
                <a:srgbClr val="07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52" name="Gráfico 193">
              <a:extLst>
                <a:ext uri="{FF2B5EF4-FFF2-40B4-BE49-F238E27FC236}">
                  <a16:creationId xmlns:a16="http://schemas.microsoft.com/office/drawing/2014/main" id="{6F5FEAC9-727E-6DB1-BAC1-331439939C97}"/>
                </a:ext>
              </a:extLst>
            </p:cNvPr>
            <p:cNvGrpSpPr/>
            <p:nvPr/>
          </p:nvGrpSpPr>
          <p:grpSpPr>
            <a:xfrm>
              <a:off x="6110252" y="3270524"/>
              <a:ext cx="1239943" cy="311390"/>
              <a:chOff x="6110252" y="3270524"/>
              <a:chExt cx="1239943" cy="311390"/>
            </a:xfrm>
            <a:solidFill>
              <a:srgbClr val="FFFFFF"/>
            </a:solidFill>
          </p:grpSpPr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C934CE9C-6F4A-3C38-62EB-3E8BD72138DD}"/>
                  </a:ext>
                </a:extLst>
              </p:cNvPr>
              <p:cNvSpPr/>
              <p:nvPr/>
            </p:nvSpPr>
            <p:spPr>
              <a:xfrm>
                <a:off x="6110252" y="3277011"/>
                <a:ext cx="200481" cy="239103"/>
              </a:xfrm>
              <a:custGeom>
                <a:avLst/>
                <a:gdLst>
                  <a:gd name="connsiteX0" fmla="*/ 0 w 200481"/>
                  <a:gd name="connsiteY0" fmla="*/ 0 h 239103"/>
                  <a:gd name="connsiteX1" fmla="*/ 36106 w 200481"/>
                  <a:gd name="connsiteY1" fmla="*/ 0 h 239103"/>
                  <a:gd name="connsiteX2" fmla="*/ 164376 w 200481"/>
                  <a:gd name="connsiteY2" fmla="*/ 179791 h 239103"/>
                  <a:gd name="connsiteX3" fmla="*/ 164376 w 200481"/>
                  <a:gd name="connsiteY3" fmla="*/ 0 h 239103"/>
                  <a:gd name="connsiteX4" fmla="*/ 200481 w 200481"/>
                  <a:gd name="connsiteY4" fmla="*/ 0 h 239103"/>
                  <a:gd name="connsiteX5" fmla="*/ 200481 w 200481"/>
                  <a:gd name="connsiteY5" fmla="*/ 239103 h 239103"/>
                  <a:gd name="connsiteX6" fmla="*/ 164376 w 200481"/>
                  <a:gd name="connsiteY6" fmla="*/ 239103 h 239103"/>
                  <a:gd name="connsiteX7" fmla="*/ 36106 w 200481"/>
                  <a:gd name="connsiteY7" fmla="*/ 63946 h 239103"/>
                  <a:gd name="connsiteX8" fmla="*/ 36106 w 200481"/>
                  <a:gd name="connsiteY8" fmla="*/ 239103 h 239103"/>
                  <a:gd name="connsiteX9" fmla="*/ 0 w 200481"/>
                  <a:gd name="connsiteY9" fmla="*/ 239103 h 239103"/>
                  <a:gd name="connsiteX10" fmla="*/ 0 w 200481"/>
                  <a:gd name="connsiteY10" fmla="*/ 0 h 23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481" h="239103">
                    <a:moveTo>
                      <a:pt x="0" y="0"/>
                    </a:moveTo>
                    <a:lnTo>
                      <a:pt x="36106" y="0"/>
                    </a:lnTo>
                    <a:lnTo>
                      <a:pt x="164376" y="179791"/>
                    </a:lnTo>
                    <a:lnTo>
                      <a:pt x="164376" y="0"/>
                    </a:lnTo>
                    <a:lnTo>
                      <a:pt x="200481" y="0"/>
                    </a:lnTo>
                    <a:lnTo>
                      <a:pt x="200481" y="239103"/>
                    </a:lnTo>
                    <a:lnTo>
                      <a:pt x="164376" y="239103"/>
                    </a:lnTo>
                    <a:lnTo>
                      <a:pt x="36106" y="63946"/>
                    </a:lnTo>
                    <a:lnTo>
                      <a:pt x="36106" y="239103"/>
                    </a:lnTo>
                    <a:lnTo>
                      <a:pt x="0" y="239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10542F7D-2BEF-E2DA-FA71-2DCC252F28D3}"/>
                  </a:ext>
                </a:extLst>
              </p:cNvPr>
              <p:cNvSpPr/>
              <p:nvPr/>
            </p:nvSpPr>
            <p:spPr>
              <a:xfrm>
                <a:off x="6341138" y="3337251"/>
                <a:ext cx="166275" cy="183497"/>
              </a:xfrm>
              <a:custGeom>
                <a:avLst/>
                <a:gdLst>
                  <a:gd name="connsiteX0" fmla="*/ 45607 w 166275"/>
                  <a:gd name="connsiteY0" fmla="*/ 173304 h 183497"/>
                  <a:gd name="connsiteX1" fmla="*/ 12352 w 166275"/>
                  <a:gd name="connsiteY1" fmla="*/ 141794 h 183497"/>
                  <a:gd name="connsiteX2" fmla="*/ 0 w 166275"/>
                  <a:gd name="connsiteY2" fmla="*/ 91749 h 183497"/>
                  <a:gd name="connsiteX3" fmla="*/ 11402 w 166275"/>
                  <a:gd name="connsiteY3" fmla="*/ 44484 h 183497"/>
                  <a:gd name="connsiteX4" fmla="*/ 41806 w 166275"/>
                  <a:gd name="connsiteY4" fmla="*/ 12048 h 183497"/>
                  <a:gd name="connsiteX5" fmla="*/ 86463 w 166275"/>
                  <a:gd name="connsiteY5" fmla="*/ 0 h 183497"/>
                  <a:gd name="connsiteX6" fmla="*/ 129220 w 166275"/>
                  <a:gd name="connsiteY6" fmla="*/ 11121 h 183497"/>
                  <a:gd name="connsiteX7" fmla="*/ 156774 w 166275"/>
                  <a:gd name="connsiteY7" fmla="*/ 41704 h 183497"/>
                  <a:gd name="connsiteX8" fmla="*/ 166276 w 166275"/>
                  <a:gd name="connsiteY8" fmla="*/ 83408 h 183497"/>
                  <a:gd name="connsiteX9" fmla="*/ 166276 w 166275"/>
                  <a:gd name="connsiteY9" fmla="*/ 106577 h 183497"/>
                  <a:gd name="connsiteX10" fmla="*/ 35155 w 166275"/>
                  <a:gd name="connsiteY10" fmla="*/ 106577 h 183497"/>
                  <a:gd name="connsiteX11" fmla="*/ 54158 w 166275"/>
                  <a:gd name="connsiteY11" fmla="*/ 140867 h 183497"/>
                  <a:gd name="connsiteX12" fmla="*/ 89314 w 166275"/>
                  <a:gd name="connsiteY12" fmla="*/ 152915 h 183497"/>
                  <a:gd name="connsiteX13" fmla="*/ 117818 w 166275"/>
                  <a:gd name="connsiteY13" fmla="*/ 146428 h 183497"/>
                  <a:gd name="connsiteX14" fmla="*/ 142522 w 166275"/>
                  <a:gd name="connsiteY14" fmla="*/ 127892 h 183497"/>
                  <a:gd name="connsiteX15" fmla="*/ 162475 w 166275"/>
                  <a:gd name="connsiteY15" fmla="*/ 148281 h 183497"/>
                  <a:gd name="connsiteX16" fmla="*/ 129220 w 166275"/>
                  <a:gd name="connsiteY16" fmla="*/ 174230 h 183497"/>
                  <a:gd name="connsiteX17" fmla="*/ 88364 w 166275"/>
                  <a:gd name="connsiteY17" fmla="*/ 183498 h 183497"/>
                  <a:gd name="connsiteX18" fmla="*/ 44657 w 166275"/>
                  <a:gd name="connsiteY18" fmla="*/ 173304 h 183497"/>
                  <a:gd name="connsiteX19" fmla="*/ 131120 w 166275"/>
                  <a:gd name="connsiteY19" fmla="*/ 78774 h 183497"/>
                  <a:gd name="connsiteX20" fmla="*/ 124469 w 166275"/>
                  <a:gd name="connsiteY20" fmla="*/ 52825 h 183497"/>
                  <a:gd name="connsiteX21" fmla="*/ 107367 w 166275"/>
                  <a:gd name="connsiteY21" fmla="*/ 36144 h 183497"/>
                  <a:gd name="connsiteX22" fmla="*/ 84563 w 166275"/>
                  <a:gd name="connsiteY22" fmla="*/ 30583 h 183497"/>
                  <a:gd name="connsiteX23" fmla="*/ 53208 w 166275"/>
                  <a:gd name="connsiteY23" fmla="*/ 43558 h 183497"/>
                  <a:gd name="connsiteX24" fmla="*/ 36106 w 166275"/>
                  <a:gd name="connsiteY24" fmla="*/ 79701 h 183497"/>
                  <a:gd name="connsiteX25" fmla="*/ 132071 w 166275"/>
                  <a:gd name="connsiteY25" fmla="*/ 79701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275" h="183497">
                    <a:moveTo>
                      <a:pt x="45607" y="173304"/>
                    </a:moveTo>
                    <a:cubicBezTo>
                      <a:pt x="32305" y="165889"/>
                      <a:pt x="20903" y="155695"/>
                      <a:pt x="12352" y="141794"/>
                    </a:cubicBezTo>
                    <a:cubicBezTo>
                      <a:pt x="3801" y="127892"/>
                      <a:pt x="0" y="111211"/>
                      <a:pt x="0" y="91749"/>
                    </a:cubicBezTo>
                    <a:cubicBezTo>
                      <a:pt x="0" y="72287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5109" y="3707"/>
                      <a:pt x="70311" y="0"/>
                      <a:pt x="86463" y="0"/>
                    </a:cubicBezTo>
                    <a:cubicBezTo>
                      <a:pt x="102616" y="0"/>
                      <a:pt x="116868" y="3707"/>
                      <a:pt x="129220" y="11121"/>
                    </a:cubicBezTo>
                    <a:cubicBezTo>
                      <a:pt x="141572" y="18535"/>
                      <a:pt x="151074" y="28729"/>
                      <a:pt x="156774" y="41704"/>
                    </a:cubicBezTo>
                    <a:cubicBezTo>
                      <a:pt x="163425" y="54679"/>
                      <a:pt x="166276" y="68580"/>
                      <a:pt x="166276" y="83408"/>
                    </a:cubicBezTo>
                    <a:lnTo>
                      <a:pt x="166276" y="106577"/>
                    </a:lnTo>
                    <a:lnTo>
                      <a:pt x="35155" y="106577"/>
                    </a:lnTo>
                    <a:cubicBezTo>
                      <a:pt x="38006" y="121405"/>
                      <a:pt x="44657" y="133453"/>
                      <a:pt x="54158" y="140867"/>
                    </a:cubicBezTo>
                    <a:cubicBezTo>
                      <a:pt x="64610" y="149208"/>
                      <a:pt x="76012" y="152915"/>
                      <a:pt x="89314" y="152915"/>
                    </a:cubicBezTo>
                    <a:cubicBezTo>
                      <a:pt x="102616" y="152915"/>
                      <a:pt x="108317" y="151061"/>
                      <a:pt x="117818" y="146428"/>
                    </a:cubicBezTo>
                    <a:cubicBezTo>
                      <a:pt x="127320" y="141794"/>
                      <a:pt x="135871" y="136233"/>
                      <a:pt x="142522" y="127892"/>
                    </a:cubicBezTo>
                    <a:lnTo>
                      <a:pt x="162475" y="148281"/>
                    </a:lnTo>
                    <a:cubicBezTo>
                      <a:pt x="153924" y="159402"/>
                      <a:pt x="142522" y="167743"/>
                      <a:pt x="129220" y="174230"/>
                    </a:cubicBezTo>
                    <a:cubicBezTo>
                      <a:pt x="115918" y="179791"/>
                      <a:pt x="102616" y="183498"/>
                      <a:pt x="88364" y="183498"/>
                    </a:cubicBezTo>
                    <a:cubicBezTo>
                      <a:pt x="74112" y="183498"/>
                      <a:pt x="57959" y="179791"/>
                      <a:pt x="44657" y="173304"/>
                    </a:cubicBezTo>
                    <a:close/>
                    <a:moveTo>
                      <a:pt x="131120" y="78774"/>
                    </a:moveTo>
                    <a:cubicBezTo>
                      <a:pt x="131120" y="68580"/>
                      <a:pt x="128270" y="60239"/>
                      <a:pt x="124469" y="52825"/>
                    </a:cubicBezTo>
                    <a:cubicBezTo>
                      <a:pt x="119719" y="45411"/>
                      <a:pt x="114018" y="39851"/>
                      <a:pt x="107367" y="36144"/>
                    </a:cubicBezTo>
                    <a:cubicBezTo>
                      <a:pt x="100716" y="32436"/>
                      <a:pt x="93115" y="30583"/>
                      <a:pt x="84563" y="30583"/>
                    </a:cubicBezTo>
                    <a:cubicBezTo>
                      <a:pt x="73161" y="30583"/>
                      <a:pt x="62710" y="35217"/>
                      <a:pt x="53208" y="43558"/>
                    </a:cubicBezTo>
                    <a:cubicBezTo>
                      <a:pt x="43707" y="51898"/>
                      <a:pt x="38006" y="63946"/>
                      <a:pt x="36106" y="79701"/>
                    </a:cubicBezTo>
                    <a:lnTo>
                      <a:pt x="132071" y="797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A891BFA2-2111-6DF8-E1B7-82EEBA1628DB}"/>
                  </a:ext>
                </a:extLst>
              </p:cNvPr>
              <p:cNvSpPr/>
              <p:nvPr/>
            </p:nvSpPr>
            <p:spPr>
              <a:xfrm>
                <a:off x="6525466" y="3339104"/>
                <a:ext cx="177677" cy="242810"/>
              </a:xfrm>
              <a:custGeom>
                <a:avLst/>
                <a:gdLst>
                  <a:gd name="connsiteX0" fmla="*/ 81713 w 177677"/>
                  <a:gd name="connsiteY0" fmla="*/ 119552 h 242810"/>
                  <a:gd name="connsiteX1" fmla="*/ 81713 w 177677"/>
                  <a:gd name="connsiteY1" fmla="*/ 143647 h 242810"/>
                  <a:gd name="connsiteX2" fmla="*/ 88364 w 177677"/>
                  <a:gd name="connsiteY2" fmla="*/ 143647 h 242810"/>
                  <a:gd name="connsiteX3" fmla="*/ 129220 w 177677"/>
                  <a:gd name="connsiteY3" fmla="*/ 148281 h 242810"/>
                  <a:gd name="connsiteX4" fmla="*/ 163425 w 177677"/>
                  <a:gd name="connsiteY4" fmla="*/ 164036 h 242810"/>
                  <a:gd name="connsiteX5" fmla="*/ 177678 w 177677"/>
                  <a:gd name="connsiteY5" fmla="*/ 193692 h 242810"/>
                  <a:gd name="connsiteX6" fmla="*/ 153924 w 177677"/>
                  <a:gd name="connsiteY6" fmla="*/ 229836 h 242810"/>
                  <a:gd name="connsiteX7" fmla="*/ 86464 w 177677"/>
                  <a:gd name="connsiteY7" fmla="*/ 242810 h 242810"/>
                  <a:gd name="connsiteX8" fmla="*/ 22804 w 177677"/>
                  <a:gd name="connsiteY8" fmla="*/ 229836 h 242810"/>
                  <a:gd name="connsiteX9" fmla="*/ 0 w 177677"/>
                  <a:gd name="connsiteY9" fmla="*/ 193692 h 242810"/>
                  <a:gd name="connsiteX10" fmla="*/ 14252 w 177677"/>
                  <a:gd name="connsiteY10" fmla="*/ 164036 h 242810"/>
                  <a:gd name="connsiteX11" fmla="*/ 51308 w 177677"/>
                  <a:gd name="connsiteY11" fmla="*/ 147354 h 242810"/>
                  <a:gd name="connsiteX12" fmla="*/ 51308 w 177677"/>
                  <a:gd name="connsiteY12" fmla="*/ 114918 h 242810"/>
                  <a:gd name="connsiteX13" fmla="*/ 21853 w 177677"/>
                  <a:gd name="connsiteY13" fmla="*/ 94529 h 242810"/>
                  <a:gd name="connsiteX14" fmla="*/ 11402 w 177677"/>
                  <a:gd name="connsiteY14" fmla="*/ 62093 h 242810"/>
                  <a:gd name="connsiteX15" fmla="*/ 20903 w 177677"/>
                  <a:gd name="connsiteY15" fmla="*/ 30583 h 242810"/>
                  <a:gd name="connsiteX16" fmla="*/ 48458 w 177677"/>
                  <a:gd name="connsiteY16" fmla="*/ 8341 h 242810"/>
                  <a:gd name="connsiteX17" fmla="*/ 88364 w 177677"/>
                  <a:gd name="connsiteY17" fmla="*/ 0 h 242810"/>
                  <a:gd name="connsiteX18" fmla="*/ 172927 w 177677"/>
                  <a:gd name="connsiteY18" fmla="*/ 0 h 242810"/>
                  <a:gd name="connsiteX19" fmla="*/ 172927 w 177677"/>
                  <a:gd name="connsiteY19" fmla="*/ 25022 h 242810"/>
                  <a:gd name="connsiteX20" fmla="*/ 133971 w 177677"/>
                  <a:gd name="connsiteY20" fmla="*/ 25022 h 242810"/>
                  <a:gd name="connsiteX21" fmla="*/ 133971 w 177677"/>
                  <a:gd name="connsiteY21" fmla="*/ 27803 h 242810"/>
                  <a:gd name="connsiteX22" fmla="*/ 159625 w 177677"/>
                  <a:gd name="connsiteY22" fmla="*/ 67653 h 242810"/>
                  <a:gd name="connsiteX23" fmla="*/ 150123 w 177677"/>
                  <a:gd name="connsiteY23" fmla="*/ 94529 h 242810"/>
                  <a:gd name="connsiteX24" fmla="*/ 123519 w 177677"/>
                  <a:gd name="connsiteY24" fmla="*/ 113064 h 242810"/>
                  <a:gd name="connsiteX25" fmla="*/ 84563 w 177677"/>
                  <a:gd name="connsiteY25" fmla="*/ 119552 h 242810"/>
                  <a:gd name="connsiteX26" fmla="*/ 81713 w 177677"/>
                  <a:gd name="connsiteY26" fmla="*/ 119552 h 242810"/>
                  <a:gd name="connsiteX27" fmla="*/ 49408 w 177677"/>
                  <a:gd name="connsiteY27" fmla="*/ 205740 h 242810"/>
                  <a:gd name="connsiteX28" fmla="*/ 88364 w 177677"/>
                  <a:gd name="connsiteY28" fmla="*/ 210374 h 242810"/>
                  <a:gd name="connsiteX29" fmla="*/ 129220 w 177677"/>
                  <a:gd name="connsiteY29" fmla="*/ 205740 h 242810"/>
                  <a:gd name="connsiteX30" fmla="*/ 144422 w 177677"/>
                  <a:gd name="connsiteY30" fmla="*/ 191839 h 242810"/>
                  <a:gd name="connsiteX31" fmla="*/ 129220 w 177677"/>
                  <a:gd name="connsiteY31" fmla="*/ 177011 h 242810"/>
                  <a:gd name="connsiteX32" fmla="*/ 90264 w 177677"/>
                  <a:gd name="connsiteY32" fmla="*/ 172377 h 242810"/>
                  <a:gd name="connsiteX33" fmla="*/ 50358 w 177677"/>
                  <a:gd name="connsiteY33" fmla="*/ 177011 h 242810"/>
                  <a:gd name="connsiteX34" fmla="*/ 35155 w 177677"/>
                  <a:gd name="connsiteY34" fmla="*/ 191839 h 242810"/>
                  <a:gd name="connsiteX35" fmla="*/ 49408 w 177677"/>
                  <a:gd name="connsiteY35" fmla="*/ 204813 h 242810"/>
                  <a:gd name="connsiteX36" fmla="*/ 57959 w 177677"/>
                  <a:gd name="connsiteY36" fmla="*/ 83408 h 242810"/>
                  <a:gd name="connsiteX37" fmla="*/ 86464 w 177677"/>
                  <a:gd name="connsiteY37" fmla="*/ 91749 h 242810"/>
                  <a:gd name="connsiteX38" fmla="*/ 114018 w 177677"/>
                  <a:gd name="connsiteY38" fmla="*/ 83408 h 242810"/>
                  <a:gd name="connsiteX39" fmla="*/ 124469 w 177677"/>
                  <a:gd name="connsiteY39" fmla="*/ 63019 h 242810"/>
                  <a:gd name="connsiteX40" fmla="*/ 114018 w 177677"/>
                  <a:gd name="connsiteY40" fmla="*/ 40777 h 242810"/>
                  <a:gd name="connsiteX41" fmla="*/ 86464 w 177677"/>
                  <a:gd name="connsiteY41" fmla="*/ 31510 h 242810"/>
                  <a:gd name="connsiteX42" fmla="*/ 57009 w 177677"/>
                  <a:gd name="connsiteY42" fmla="*/ 40777 h 242810"/>
                  <a:gd name="connsiteX43" fmla="*/ 46557 w 177677"/>
                  <a:gd name="connsiteY43" fmla="*/ 62093 h 242810"/>
                  <a:gd name="connsiteX44" fmla="*/ 57009 w 177677"/>
                  <a:gd name="connsiteY44" fmla="*/ 82481 h 24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7677" h="242810">
                    <a:moveTo>
                      <a:pt x="81713" y="119552"/>
                    </a:moveTo>
                    <a:lnTo>
                      <a:pt x="81713" y="143647"/>
                    </a:lnTo>
                    <a:lnTo>
                      <a:pt x="88364" y="143647"/>
                    </a:lnTo>
                    <a:cubicBezTo>
                      <a:pt x="101666" y="143647"/>
                      <a:pt x="114968" y="145501"/>
                      <a:pt x="129220" y="148281"/>
                    </a:cubicBezTo>
                    <a:cubicBezTo>
                      <a:pt x="142522" y="151061"/>
                      <a:pt x="154874" y="156622"/>
                      <a:pt x="163425" y="164036"/>
                    </a:cubicBezTo>
                    <a:cubicBezTo>
                      <a:pt x="171977" y="171450"/>
                      <a:pt x="177678" y="181644"/>
                      <a:pt x="177678" y="193692"/>
                    </a:cubicBezTo>
                    <a:cubicBezTo>
                      <a:pt x="177678" y="205740"/>
                      <a:pt x="170077" y="221495"/>
                      <a:pt x="153924" y="229836"/>
                    </a:cubicBezTo>
                    <a:cubicBezTo>
                      <a:pt x="138722" y="238176"/>
                      <a:pt x="115918" y="242810"/>
                      <a:pt x="86464" y="242810"/>
                    </a:cubicBezTo>
                    <a:cubicBezTo>
                      <a:pt x="57009" y="242810"/>
                      <a:pt x="38006" y="238176"/>
                      <a:pt x="22804" y="229836"/>
                    </a:cubicBezTo>
                    <a:cubicBezTo>
                      <a:pt x="7601" y="221495"/>
                      <a:pt x="0" y="209447"/>
                      <a:pt x="0" y="193692"/>
                    </a:cubicBezTo>
                    <a:cubicBezTo>
                      <a:pt x="0" y="177937"/>
                      <a:pt x="4751" y="171450"/>
                      <a:pt x="14252" y="164036"/>
                    </a:cubicBezTo>
                    <a:cubicBezTo>
                      <a:pt x="23754" y="156622"/>
                      <a:pt x="36106" y="151061"/>
                      <a:pt x="51308" y="147354"/>
                    </a:cubicBezTo>
                    <a:lnTo>
                      <a:pt x="51308" y="114918"/>
                    </a:lnTo>
                    <a:cubicBezTo>
                      <a:pt x="38956" y="110284"/>
                      <a:pt x="28504" y="103797"/>
                      <a:pt x="21853" y="94529"/>
                    </a:cubicBezTo>
                    <a:cubicBezTo>
                      <a:pt x="14252" y="85262"/>
                      <a:pt x="11402" y="74141"/>
                      <a:pt x="11402" y="62093"/>
                    </a:cubicBezTo>
                    <a:cubicBezTo>
                      <a:pt x="11402" y="50045"/>
                      <a:pt x="14252" y="39851"/>
                      <a:pt x="20903" y="30583"/>
                    </a:cubicBezTo>
                    <a:cubicBezTo>
                      <a:pt x="27554" y="21315"/>
                      <a:pt x="37056" y="13901"/>
                      <a:pt x="48458" y="8341"/>
                    </a:cubicBezTo>
                    <a:cubicBezTo>
                      <a:pt x="59859" y="2780"/>
                      <a:pt x="74112" y="0"/>
                      <a:pt x="88364" y="0"/>
                    </a:cubicBezTo>
                    <a:lnTo>
                      <a:pt x="172927" y="0"/>
                    </a:lnTo>
                    <a:lnTo>
                      <a:pt x="172927" y="25022"/>
                    </a:lnTo>
                    <a:lnTo>
                      <a:pt x="133971" y="25022"/>
                    </a:lnTo>
                    <a:lnTo>
                      <a:pt x="133971" y="27803"/>
                    </a:lnTo>
                    <a:cubicBezTo>
                      <a:pt x="151074" y="37070"/>
                      <a:pt x="159625" y="50045"/>
                      <a:pt x="159625" y="67653"/>
                    </a:cubicBezTo>
                    <a:cubicBezTo>
                      <a:pt x="159625" y="85262"/>
                      <a:pt x="156774" y="86188"/>
                      <a:pt x="150123" y="94529"/>
                    </a:cubicBezTo>
                    <a:cubicBezTo>
                      <a:pt x="143472" y="102870"/>
                      <a:pt x="134921" y="108431"/>
                      <a:pt x="123519" y="113064"/>
                    </a:cubicBezTo>
                    <a:cubicBezTo>
                      <a:pt x="112118" y="117698"/>
                      <a:pt x="98815" y="119552"/>
                      <a:pt x="84563" y="119552"/>
                    </a:cubicBezTo>
                    <a:lnTo>
                      <a:pt x="81713" y="119552"/>
                    </a:lnTo>
                    <a:close/>
                    <a:moveTo>
                      <a:pt x="49408" y="205740"/>
                    </a:moveTo>
                    <a:cubicBezTo>
                      <a:pt x="58909" y="208520"/>
                      <a:pt x="72211" y="210374"/>
                      <a:pt x="88364" y="210374"/>
                    </a:cubicBezTo>
                    <a:cubicBezTo>
                      <a:pt x="104516" y="210374"/>
                      <a:pt x="118769" y="208520"/>
                      <a:pt x="129220" y="205740"/>
                    </a:cubicBezTo>
                    <a:cubicBezTo>
                      <a:pt x="138722" y="202960"/>
                      <a:pt x="144422" y="198326"/>
                      <a:pt x="144422" y="191839"/>
                    </a:cubicBezTo>
                    <a:cubicBezTo>
                      <a:pt x="144422" y="185351"/>
                      <a:pt x="139672" y="179791"/>
                      <a:pt x="129220" y="177011"/>
                    </a:cubicBezTo>
                    <a:cubicBezTo>
                      <a:pt x="119719" y="173304"/>
                      <a:pt x="106417" y="172377"/>
                      <a:pt x="90264" y="172377"/>
                    </a:cubicBezTo>
                    <a:cubicBezTo>
                      <a:pt x="74112" y="172377"/>
                      <a:pt x="60810" y="174230"/>
                      <a:pt x="50358" y="177011"/>
                    </a:cubicBezTo>
                    <a:cubicBezTo>
                      <a:pt x="39906" y="179791"/>
                      <a:pt x="35155" y="185351"/>
                      <a:pt x="35155" y="191839"/>
                    </a:cubicBezTo>
                    <a:cubicBezTo>
                      <a:pt x="35155" y="198326"/>
                      <a:pt x="39906" y="202033"/>
                      <a:pt x="49408" y="204813"/>
                    </a:cubicBezTo>
                    <a:close/>
                    <a:moveTo>
                      <a:pt x="57959" y="83408"/>
                    </a:moveTo>
                    <a:cubicBezTo>
                      <a:pt x="64610" y="88969"/>
                      <a:pt x="75062" y="91749"/>
                      <a:pt x="86464" y="91749"/>
                    </a:cubicBezTo>
                    <a:cubicBezTo>
                      <a:pt x="97865" y="91749"/>
                      <a:pt x="107367" y="88969"/>
                      <a:pt x="114018" y="83408"/>
                    </a:cubicBezTo>
                    <a:cubicBezTo>
                      <a:pt x="121619" y="77848"/>
                      <a:pt x="124469" y="71360"/>
                      <a:pt x="124469" y="63019"/>
                    </a:cubicBezTo>
                    <a:cubicBezTo>
                      <a:pt x="124469" y="54679"/>
                      <a:pt x="120669" y="47265"/>
                      <a:pt x="114018" y="40777"/>
                    </a:cubicBezTo>
                    <a:cubicBezTo>
                      <a:pt x="107367" y="34290"/>
                      <a:pt x="97865" y="31510"/>
                      <a:pt x="86464" y="31510"/>
                    </a:cubicBezTo>
                    <a:cubicBezTo>
                      <a:pt x="75062" y="31510"/>
                      <a:pt x="64610" y="34290"/>
                      <a:pt x="57009" y="40777"/>
                    </a:cubicBezTo>
                    <a:cubicBezTo>
                      <a:pt x="49408" y="47265"/>
                      <a:pt x="46557" y="53752"/>
                      <a:pt x="46557" y="62093"/>
                    </a:cubicBezTo>
                    <a:cubicBezTo>
                      <a:pt x="46557" y="70434"/>
                      <a:pt x="50358" y="76921"/>
                      <a:pt x="57009" y="82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E0D15458-5438-F720-E057-90DE329740E0}"/>
                  </a:ext>
                </a:extLst>
              </p:cNvPr>
              <p:cNvSpPr/>
              <p:nvPr/>
            </p:nvSpPr>
            <p:spPr>
              <a:xfrm>
                <a:off x="6717396" y="3337251"/>
                <a:ext cx="172927" cy="183497"/>
              </a:xfrm>
              <a:custGeom>
                <a:avLst/>
                <a:gdLst>
                  <a:gd name="connsiteX0" fmla="*/ 40856 w 172927"/>
                  <a:gd name="connsiteY0" fmla="*/ 171450 h 183497"/>
                  <a:gd name="connsiteX1" fmla="*/ 10452 w 172927"/>
                  <a:gd name="connsiteY1" fmla="*/ 139014 h 183497"/>
                  <a:gd name="connsiteX2" fmla="*/ 0 w 172927"/>
                  <a:gd name="connsiteY2" fmla="*/ 91749 h 183497"/>
                  <a:gd name="connsiteX3" fmla="*/ 11402 w 172927"/>
                  <a:gd name="connsiteY3" fmla="*/ 44484 h 183497"/>
                  <a:gd name="connsiteX4" fmla="*/ 41807 w 172927"/>
                  <a:gd name="connsiteY4" fmla="*/ 12048 h 183497"/>
                  <a:gd name="connsiteX5" fmla="*/ 87414 w 172927"/>
                  <a:gd name="connsiteY5" fmla="*/ 0 h 183497"/>
                  <a:gd name="connsiteX6" fmla="*/ 132071 w 172927"/>
                  <a:gd name="connsiteY6" fmla="*/ 12048 h 183497"/>
                  <a:gd name="connsiteX7" fmla="*/ 162475 w 172927"/>
                  <a:gd name="connsiteY7" fmla="*/ 44484 h 183497"/>
                  <a:gd name="connsiteX8" fmla="*/ 172927 w 172927"/>
                  <a:gd name="connsiteY8" fmla="*/ 91749 h 183497"/>
                  <a:gd name="connsiteX9" fmla="*/ 161525 w 172927"/>
                  <a:gd name="connsiteY9" fmla="*/ 138087 h 183497"/>
                  <a:gd name="connsiteX10" fmla="*/ 131120 w 172927"/>
                  <a:gd name="connsiteY10" fmla="*/ 171450 h 183497"/>
                  <a:gd name="connsiteX11" fmla="*/ 86464 w 172927"/>
                  <a:gd name="connsiteY11" fmla="*/ 183498 h 183497"/>
                  <a:gd name="connsiteX12" fmla="*/ 41807 w 172927"/>
                  <a:gd name="connsiteY12" fmla="*/ 171450 h 183497"/>
                  <a:gd name="connsiteX13" fmla="*/ 47507 w 172927"/>
                  <a:gd name="connsiteY13" fmla="*/ 135306 h 183497"/>
                  <a:gd name="connsiteX14" fmla="*/ 85513 w 172927"/>
                  <a:gd name="connsiteY14" fmla="*/ 152915 h 183497"/>
                  <a:gd name="connsiteX15" fmla="*/ 122569 w 172927"/>
                  <a:gd name="connsiteY15" fmla="*/ 135306 h 183497"/>
                  <a:gd name="connsiteX16" fmla="*/ 136821 w 172927"/>
                  <a:gd name="connsiteY16" fmla="*/ 91749 h 183497"/>
                  <a:gd name="connsiteX17" fmla="*/ 123519 w 172927"/>
                  <a:gd name="connsiteY17" fmla="*/ 48191 h 183497"/>
                  <a:gd name="connsiteX18" fmla="*/ 86464 w 172927"/>
                  <a:gd name="connsiteY18" fmla="*/ 30583 h 183497"/>
                  <a:gd name="connsiteX19" fmla="*/ 48458 w 172927"/>
                  <a:gd name="connsiteY19" fmla="*/ 48191 h 183497"/>
                  <a:gd name="connsiteX20" fmla="*/ 34205 w 172927"/>
                  <a:gd name="connsiteY20" fmla="*/ 91749 h 183497"/>
                  <a:gd name="connsiteX21" fmla="*/ 47507 w 172927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7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7" y="12048"/>
                    </a:cubicBezTo>
                    <a:cubicBezTo>
                      <a:pt x="54159" y="4634"/>
                      <a:pt x="70311" y="0"/>
                      <a:pt x="87414" y="0"/>
                    </a:cubicBezTo>
                    <a:cubicBezTo>
                      <a:pt x="104516" y="0"/>
                      <a:pt x="118769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3" y="163109"/>
                      <a:pt x="131120" y="171450"/>
                    </a:cubicBezTo>
                    <a:cubicBezTo>
                      <a:pt x="117818" y="179791"/>
                      <a:pt x="103566" y="183498"/>
                      <a:pt x="86464" y="183498"/>
                    </a:cubicBezTo>
                    <a:cubicBezTo>
                      <a:pt x="69361" y="183498"/>
                      <a:pt x="55109" y="179791"/>
                      <a:pt x="41807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4" y="30583"/>
                    </a:cubicBezTo>
                    <a:cubicBezTo>
                      <a:pt x="70311" y="30583"/>
                      <a:pt x="57959" y="36144"/>
                      <a:pt x="48458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EB6872C6-1256-BAE7-A66E-A3EC5444CC0E}"/>
                  </a:ext>
                </a:extLst>
              </p:cNvPr>
              <p:cNvSpPr/>
              <p:nvPr/>
            </p:nvSpPr>
            <p:spPr>
              <a:xfrm>
                <a:off x="6912177" y="3337251"/>
                <a:ext cx="164375" cy="181644"/>
              </a:xfrm>
              <a:custGeom>
                <a:avLst/>
                <a:gdLst>
                  <a:gd name="connsiteX0" fmla="*/ 42757 w 164375"/>
                  <a:gd name="connsiteY0" fmla="*/ 172377 h 181644"/>
                  <a:gd name="connsiteX1" fmla="*/ 11402 w 164375"/>
                  <a:gd name="connsiteY1" fmla="*/ 139940 h 181644"/>
                  <a:gd name="connsiteX2" fmla="*/ 0 w 164375"/>
                  <a:gd name="connsiteY2" fmla="*/ 92676 h 181644"/>
                  <a:gd name="connsiteX3" fmla="*/ 11402 w 164375"/>
                  <a:gd name="connsiteY3" fmla="*/ 45411 h 181644"/>
                  <a:gd name="connsiteX4" fmla="*/ 42757 w 164375"/>
                  <a:gd name="connsiteY4" fmla="*/ 12048 h 181644"/>
                  <a:gd name="connsiteX5" fmla="*/ 86464 w 164375"/>
                  <a:gd name="connsiteY5" fmla="*/ 0 h 181644"/>
                  <a:gd name="connsiteX6" fmla="*/ 133021 w 164375"/>
                  <a:gd name="connsiteY6" fmla="*/ 14828 h 181644"/>
                  <a:gd name="connsiteX7" fmla="*/ 160575 w 164375"/>
                  <a:gd name="connsiteY7" fmla="*/ 54679 h 181644"/>
                  <a:gd name="connsiteX8" fmla="*/ 131120 w 164375"/>
                  <a:gd name="connsiteY8" fmla="*/ 66726 h 181644"/>
                  <a:gd name="connsiteX9" fmla="*/ 113068 w 164375"/>
                  <a:gd name="connsiteY9" fmla="*/ 38924 h 181644"/>
                  <a:gd name="connsiteX10" fmla="*/ 86464 w 164375"/>
                  <a:gd name="connsiteY10" fmla="*/ 29656 h 181644"/>
                  <a:gd name="connsiteX11" fmla="*/ 61760 w 164375"/>
                  <a:gd name="connsiteY11" fmla="*/ 37070 h 181644"/>
                  <a:gd name="connsiteX12" fmla="*/ 42757 w 164375"/>
                  <a:gd name="connsiteY12" fmla="*/ 58386 h 181644"/>
                  <a:gd name="connsiteX13" fmla="*/ 35156 w 164375"/>
                  <a:gd name="connsiteY13" fmla="*/ 91749 h 181644"/>
                  <a:gd name="connsiteX14" fmla="*/ 41807 w 164375"/>
                  <a:gd name="connsiteY14" fmla="*/ 122332 h 181644"/>
                  <a:gd name="connsiteX15" fmla="*/ 60810 w 164375"/>
                  <a:gd name="connsiteY15" fmla="*/ 143647 h 181644"/>
                  <a:gd name="connsiteX16" fmla="*/ 88364 w 164375"/>
                  <a:gd name="connsiteY16" fmla="*/ 151061 h 181644"/>
                  <a:gd name="connsiteX17" fmla="*/ 117818 w 164375"/>
                  <a:gd name="connsiteY17" fmla="*/ 142721 h 181644"/>
                  <a:gd name="connsiteX18" fmla="*/ 139672 w 164375"/>
                  <a:gd name="connsiteY18" fmla="*/ 119552 h 181644"/>
                  <a:gd name="connsiteX19" fmla="*/ 164376 w 164375"/>
                  <a:gd name="connsiteY19" fmla="*/ 137160 h 181644"/>
                  <a:gd name="connsiteX20" fmla="*/ 86464 w 164375"/>
                  <a:gd name="connsiteY20" fmla="*/ 181644 h 181644"/>
                  <a:gd name="connsiteX21" fmla="*/ 42757 w 164375"/>
                  <a:gd name="connsiteY21" fmla="*/ 170523 h 18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375" h="181644">
                    <a:moveTo>
                      <a:pt x="42757" y="172377"/>
                    </a:moveTo>
                    <a:cubicBezTo>
                      <a:pt x="29455" y="164963"/>
                      <a:pt x="19003" y="153842"/>
                      <a:pt x="11402" y="139940"/>
                    </a:cubicBezTo>
                    <a:cubicBezTo>
                      <a:pt x="3801" y="126039"/>
                      <a:pt x="0" y="110284"/>
                      <a:pt x="0" y="92676"/>
                    </a:cubicBezTo>
                    <a:cubicBezTo>
                      <a:pt x="0" y="75067"/>
                      <a:pt x="3801" y="59312"/>
                      <a:pt x="11402" y="45411"/>
                    </a:cubicBezTo>
                    <a:cubicBezTo>
                      <a:pt x="19003" y="31510"/>
                      <a:pt x="29455" y="20389"/>
                      <a:pt x="42757" y="12048"/>
                    </a:cubicBezTo>
                    <a:cubicBezTo>
                      <a:pt x="56059" y="3707"/>
                      <a:pt x="70311" y="0"/>
                      <a:pt x="86464" y="0"/>
                    </a:cubicBezTo>
                    <a:cubicBezTo>
                      <a:pt x="102616" y="0"/>
                      <a:pt x="119719" y="4634"/>
                      <a:pt x="133021" y="14828"/>
                    </a:cubicBezTo>
                    <a:cubicBezTo>
                      <a:pt x="146323" y="25022"/>
                      <a:pt x="154874" y="37997"/>
                      <a:pt x="160575" y="54679"/>
                    </a:cubicBezTo>
                    <a:lnTo>
                      <a:pt x="131120" y="66726"/>
                    </a:lnTo>
                    <a:cubicBezTo>
                      <a:pt x="126370" y="54679"/>
                      <a:pt x="119719" y="45411"/>
                      <a:pt x="113068" y="38924"/>
                    </a:cubicBezTo>
                    <a:cubicBezTo>
                      <a:pt x="106417" y="33363"/>
                      <a:pt x="97865" y="29656"/>
                      <a:pt x="86464" y="29656"/>
                    </a:cubicBezTo>
                    <a:cubicBezTo>
                      <a:pt x="75062" y="29656"/>
                      <a:pt x="69361" y="32436"/>
                      <a:pt x="61760" y="37070"/>
                    </a:cubicBezTo>
                    <a:cubicBezTo>
                      <a:pt x="54159" y="41704"/>
                      <a:pt x="47507" y="49118"/>
                      <a:pt x="42757" y="58386"/>
                    </a:cubicBezTo>
                    <a:cubicBezTo>
                      <a:pt x="38006" y="67653"/>
                      <a:pt x="35156" y="78774"/>
                      <a:pt x="35156" y="91749"/>
                    </a:cubicBezTo>
                    <a:cubicBezTo>
                      <a:pt x="35156" y="104724"/>
                      <a:pt x="37056" y="113991"/>
                      <a:pt x="41807" y="122332"/>
                    </a:cubicBezTo>
                    <a:cubicBezTo>
                      <a:pt x="46557" y="130673"/>
                      <a:pt x="53208" y="139014"/>
                      <a:pt x="60810" y="143647"/>
                    </a:cubicBezTo>
                    <a:cubicBezTo>
                      <a:pt x="69361" y="149208"/>
                      <a:pt x="77912" y="151061"/>
                      <a:pt x="88364" y="151061"/>
                    </a:cubicBezTo>
                    <a:cubicBezTo>
                      <a:pt x="98815" y="151061"/>
                      <a:pt x="109267" y="148281"/>
                      <a:pt x="117818" y="142721"/>
                    </a:cubicBezTo>
                    <a:cubicBezTo>
                      <a:pt x="126370" y="137160"/>
                      <a:pt x="133971" y="129746"/>
                      <a:pt x="139672" y="119552"/>
                    </a:cubicBezTo>
                    <a:lnTo>
                      <a:pt x="164376" y="137160"/>
                    </a:lnTo>
                    <a:cubicBezTo>
                      <a:pt x="147273" y="166816"/>
                      <a:pt x="120669" y="181644"/>
                      <a:pt x="86464" y="181644"/>
                    </a:cubicBezTo>
                    <a:cubicBezTo>
                      <a:pt x="52258" y="181644"/>
                      <a:pt x="56059" y="177937"/>
                      <a:pt x="42757" y="170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8" name="Forma libre 57">
                <a:extLst>
                  <a:ext uri="{FF2B5EF4-FFF2-40B4-BE49-F238E27FC236}">
                    <a16:creationId xmlns:a16="http://schemas.microsoft.com/office/drawing/2014/main" id="{134918AD-5B3F-748D-DAA7-4C24567E3DFE}"/>
                  </a:ext>
                </a:extLst>
              </p:cNvPr>
              <p:cNvSpPr/>
              <p:nvPr/>
            </p:nvSpPr>
            <p:spPr>
              <a:xfrm>
                <a:off x="7101256" y="3270524"/>
                <a:ext cx="48457" cy="245590"/>
              </a:xfrm>
              <a:custGeom>
                <a:avLst/>
                <a:gdLst>
                  <a:gd name="connsiteX0" fmla="*/ 7601 w 48457"/>
                  <a:gd name="connsiteY0" fmla="*/ 38924 h 245590"/>
                  <a:gd name="connsiteX1" fmla="*/ 0 w 48457"/>
                  <a:gd name="connsiteY1" fmla="*/ 22242 h 245590"/>
                  <a:gd name="connsiteX2" fmla="*/ 6651 w 48457"/>
                  <a:gd name="connsiteY2" fmla="*/ 6487 h 245590"/>
                  <a:gd name="connsiteX3" fmla="*/ 23754 w 48457"/>
                  <a:gd name="connsiteY3" fmla="*/ 0 h 245590"/>
                  <a:gd name="connsiteX4" fmla="*/ 40856 w 48457"/>
                  <a:gd name="connsiteY4" fmla="*/ 6487 h 245590"/>
                  <a:gd name="connsiteX5" fmla="*/ 48457 w 48457"/>
                  <a:gd name="connsiteY5" fmla="*/ 22242 h 245590"/>
                  <a:gd name="connsiteX6" fmla="*/ 41806 w 48457"/>
                  <a:gd name="connsiteY6" fmla="*/ 38924 h 245590"/>
                  <a:gd name="connsiteX7" fmla="*/ 24704 w 48457"/>
                  <a:gd name="connsiteY7" fmla="*/ 45411 h 245590"/>
                  <a:gd name="connsiteX8" fmla="*/ 7601 w 48457"/>
                  <a:gd name="connsiteY8" fmla="*/ 38924 h 245590"/>
                  <a:gd name="connsiteX9" fmla="*/ 5701 w 48457"/>
                  <a:gd name="connsiteY9" fmla="*/ 71360 h 245590"/>
                  <a:gd name="connsiteX10" fmla="*/ 41806 w 48457"/>
                  <a:gd name="connsiteY10" fmla="*/ 71360 h 245590"/>
                  <a:gd name="connsiteX11" fmla="*/ 41806 w 48457"/>
                  <a:gd name="connsiteY11" fmla="*/ 245591 h 245590"/>
                  <a:gd name="connsiteX12" fmla="*/ 5701 w 48457"/>
                  <a:gd name="connsiteY12" fmla="*/ 245591 h 245590"/>
                  <a:gd name="connsiteX13" fmla="*/ 5701 w 48457"/>
                  <a:gd name="connsiteY13" fmla="*/ 71360 h 24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457" h="245590">
                    <a:moveTo>
                      <a:pt x="7601" y="38924"/>
                    </a:moveTo>
                    <a:cubicBezTo>
                      <a:pt x="2850" y="34290"/>
                      <a:pt x="0" y="28729"/>
                      <a:pt x="0" y="22242"/>
                    </a:cubicBezTo>
                    <a:cubicBezTo>
                      <a:pt x="0" y="15755"/>
                      <a:pt x="1900" y="11121"/>
                      <a:pt x="6651" y="6487"/>
                    </a:cubicBezTo>
                    <a:cubicBezTo>
                      <a:pt x="11402" y="1854"/>
                      <a:pt x="17103" y="0"/>
                      <a:pt x="23754" y="0"/>
                    </a:cubicBezTo>
                    <a:cubicBezTo>
                      <a:pt x="30405" y="0"/>
                      <a:pt x="36106" y="1854"/>
                      <a:pt x="40856" y="6487"/>
                    </a:cubicBezTo>
                    <a:cubicBezTo>
                      <a:pt x="45607" y="11121"/>
                      <a:pt x="48457" y="15755"/>
                      <a:pt x="48457" y="22242"/>
                    </a:cubicBezTo>
                    <a:cubicBezTo>
                      <a:pt x="48457" y="28729"/>
                      <a:pt x="46557" y="34290"/>
                      <a:pt x="41806" y="38924"/>
                    </a:cubicBezTo>
                    <a:cubicBezTo>
                      <a:pt x="37056" y="43558"/>
                      <a:pt x="31355" y="45411"/>
                      <a:pt x="24704" y="45411"/>
                    </a:cubicBezTo>
                    <a:cubicBezTo>
                      <a:pt x="18053" y="45411"/>
                      <a:pt x="12352" y="43558"/>
                      <a:pt x="7601" y="38924"/>
                    </a:cubicBezTo>
                    <a:close/>
                    <a:moveTo>
                      <a:pt x="5701" y="71360"/>
                    </a:moveTo>
                    <a:lnTo>
                      <a:pt x="41806" y="71360"/>
                    </a:lnTo>
                    <a:lnTo>
                      <a:pt x="41806" y="245591"/>
                    </a:lnTo>
                    <a:lnTo>
                      <a:pt x="5701" y="245591"/>
                    </a:lnTo>
                    <a:lnTo>
                      <a:pt x="5701" y="7136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9" name="Forma libre 58">
                <a:extLst>
                  <a:ext uri="{FF2B5EF4-FFF2-40B4-BE49-F238E27FC236}">
                    <a16:creationId xmlns:a16="http://schemas.microsoft.com/office/drawing/2014/main" id="{CFD52BA6-E736-E640-D04B-ADE02F25DA81}"/>
                  </a:ext>
                </a:extLst>
              </p:cNvPr>
              <p:cNvSpPr/>
              <p:nvPr/>
            </p:nvSpPr>
            <p:spPr>
              <a:xfrm>
                <a:off x="7177268" y="3337251"/>
                <a:ext cx="172926" cy="183497"/>
              </a:xfrm>
              <a:custGeom>
                <a:avLst/>
                <a:gdLst>
                  <a:gd name="connsiteX0" fmla="*/ 40856 w 172926"/>
                  <a:gd name="connsiteY0" fmla="*/ 171450 h 183497"/>
                  <a:gd name="connsiteX1" fmla="*/ 10452 w 172926"/>
                  <a:gd name="connsiteY1" fmla="*/ 139014 h 183497"/>
                  <a:gd name="connsiteX2" fmla="*/ 0 w 172926"/>
                  <a:gd name="connsiteY2" fmla="*/ 91749 h 183497"/>
                  <a:gd name="connsiteX3" fmla="*/ 11402 w 172926"/>
                  <a:gd name="connsiteY3" fmla="*/ 44484 h 183497"/>
                  <a:gd name="connsiteX4" fmla="*/ 41806 w 172926"/>
                  <a:gd name="connsiteY4" fmla="*/ 12048 h 183497"/>
                  <a:gd name="connsiteX5" fmla="*/ 87414 w 172926"/>
                  <a:gd name="connsiteY5" fmla="*/ 0 h 183497"/>
                  <a:gd name="connsiteX6" fmla="*/ 132071 w 172926"/>
                  <a:gd name="connsiteY6" fmla="*/ 12048 h 183497"/>
                  <a:gd name="connsiteX7" fmla="*/ 162475 w 172926"/>
                  <a:gd name="connsiteY7" fmla="*/ 44484 h 183497"/>
                  <a:gd name="connsiteX8" fmla="*/ 172927 w 172926"/>
                  <a:gd name="connsiteY8" fmla="*/ 91749 h 183497"/>
                  <a:gd name="connsiteX9" fmla="*/ 161525 w 172926"/>
                  <a:gd name="connsiteY9" fmla="*/ 138087 h 183497"/>
                  <a:gd name="connsiteX10" fmla="*/ 131120 w 172926"/>
                  <a:gd name="connsiteY10" fmla="*/ 171450 h 183497"/>
                  <a:gd name="connsiteX11" fmla="*/ 86463 w 172926"/>
                  <a:gd name="connsiteY11" fmla="*/ 183498 h 183497"/>
                  <a:gd name="connsiteX12" fmla="*/ 41806 w 172926"/>
                  <a:gd name="connsiteY12" fmla="*/ 171450 h 183497"/>
                  <a:gd name="connsiteX13" fmla="*/ 47507 w 172926"/>
                  <a:gd name="connsiteY13" fmla="*/ 135306 h 183497"/>
                  <a:gd name="connsiteX14" fmla="*/ 85513 w 172926"/>
                  <a:gd name="connsiteY14" fmla="*/ 152915 h 183497"/>
                  <a:gd name="connsiteX15" fmla="*/ 122569 w 172926"/>
                  <a:gd name="connsiteY15" fmla="*/ 135306 h 183497"/>
                  <a:gd name="connsiteX16" fmla="*/ 136821 w 172926"/>
                  <a:gd name="connsiteY16" fmla="*/ 91749 h 183497"/>
                  <a:gd name="connsiteX17" fmla="*/ 123519 w 172926"/>
                  <a:gd name="connsiteY17" fmla="*/ 48191 h 183497"/>
                  <a:gd name="connsiteX18" fmla="*/ 86463 w 172926"/>
                  <a:gd name="connsiteY18" fmla="*/ 30583 h 183497"/>
                  <a:gd name="connsiteX19" fmla="*/ 48457 w 172926"/>
                  <a:gd name="connsiteY19" fmla="*/ 48191 h 183497"/>
                  <a:gd name="connsiteX20" fmla="*/ 34205 w 172926"/>
                  <a:gd name="connsiteY20" fmla="*/ 91749 h 183497"/>
                  <a:gd name="connsiteX21" fmla="*/ 47507 w 172926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6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4158" y="4634"/>
                      <a:pt x="70311" y="0"/>
                      <a:pt x="87414" y="0"/>
                    </a:cubicBezTo>
                    <a:cubicBezTo>
                      <a:pt x="104516" y="0"/>
                      <a:pt x="118768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2" y="163109"/>
                      <a:pt x="131120" y="171450"/>
                    </a:cubicBezTo>
                    <a:cubicBezTo>
                      <a:pt x="117818" y="179791"/>
                      <a:pt x="103566" y="183498"/>
                      <a:pt x="86463" y="183498"/>
                    </a:cubicBezTo>
                    <a:cubicBezTo>
                      <a:pt x="69361" y="183498"/>
                      <a:pt x="55109" y="179791"/>
                      <a:pt x="41806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3" y="30583"/>
                    </a:cubicBezTo>
                    <a:cubicBezTo>
                      <a:pt x="70311" y="30583"/>
                      <a:pt x="57959" y="36144"/>
                      <a:pt x="48457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0" name="Google Shape;100;p5"/>
          <p:cNvGraphicFramePr/>
          <p:nvPr>
            <p:extLst>
              <p:ext uri="{D42A27DB-BD31-4B8C-83A1-F6EECF244321}">
                <p14:modId xmlns:p14="http://schemas.microsoft.com/office/powerpoint/2010/main" val="1729998912"/>
              </p:ext>
            </p:extLst>
          </p:nvPr>
        </p:nvGraphicFramePr>
        <p:xfrm>
          <a:off x="790107" y="1628439"/>
          <a:ext cx="5602652" cy="373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101" name="Google Shape;101;p5"/>
          <p:cNvSpPr/>
          <p:nvPr/>
        </p:nvSpPr>
        <p:spPr>
          <a:xfrm>
            <a:off x="7697027" y="1882674"/>
            <a:ext cx="3423138" cy="52393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2" name="Google Shape;102;p5"/>
          <p:cNvSpPr/>
          <p:nvPr/>
        </p:nvSpPr>
        <p:spPr>
          <a:xfrm>
            <a:off x="7697027" y="2406606"/>
            <a:ext cx="3423138" cy="3664233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3" name="Google Shape;103;p5"/>
          <p:cNvSpPr/>
          <p:nvPr/>
        </p:nvSpPr>
        <p:spPr>
          <a:xfrm>
            <a:off x="7697027" y="5843587"/>
            <a:ext cx="2074052" cy="399413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04" name="Google Shape;104;p5"/>
          <p:cNvSpPr txBox="1"/>
          <p:nvPr/>
        </p:nvSpPr>
        <p:spPr>
          <a:xfrm>
            <a:off x="7867472" y="1985096"/>
            <a:ext cx="3090760" cy="3385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6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XXXXXXX</a:t>
            </a:r>
            <a:endParaRPr dirty="0">
              <a:latin typeface="Pulso" pitchFamily="2" charset="0"/>
            </a:endParaRPr>
          </a:p>
        </p:txBody>
      </p:sp>
      <p:sp>
        <p:nvSpPr>
          <p:cNvPr id="105" name="Google Shape;105;p5"/>
          <p:cNvSpPr txBox="1"/>
          <p:nvPr/>
        </p:nvSpPr>
        <p:spPr>
          <a:xfrm>
            <a:off x="7975194" y="2696373"/>
            <a:ext cx="2630186" cy="24657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1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2 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3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4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5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2">
              <a:solidFill>
                <a:schemeClr val="lt1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402"/>
              <a:buFont typeface="Arial"/>
              <a:buChar char="•"/>
            </a:pPr>
            <a:r>
              <a:rPr lang="es-AR" sz="1402">
                <a:solidFill>
                  <a:schemeClr val="lt1"/>
                </a:solidFill>
                <a:latin typeface="Pulso" pitchFamily="2" charset="0"/>
                <a:ea typeface="Roboto"/>
                <a:cs typeface="Roboto"/>
                <a:sym typeface="Roboto"/>
              </a:rPr>
              <a:t>Item 6</a:t>
            </a:r>
            <a:endParaRPr>
              <a:latin typeface="Pulso" pitchFamily="2" charset="0"/>
            </a:endParaRPr>
          </a:p>
        </p:txBody>
      </p:sp>
      <p:sp>
        <p:nvSpPr>
          <p:cNvPr id="106" name="Google Shape;106;p5"/>
          <p:cNvSpPr txBox="1"/>
          <p:nvPr/>
        </p:nvSpPr>
        <p:spPr>
          <a:xfrm>
            <a:off x="498290" y="698519"/>
            <a:ext cx="10573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TÍTULO</a:t>
            </a:r>
            <a:endParaRPr dirty="0">
              <a:latin typeface="Pulso" pitchFamily="2" charset="0"/>
            </a:endParaRPr>
          </a:p>
        </p:txBody>
      </p:sp>
      <p:grpSp>
        <p:nvGrpSpPr>
          <p:cNvPr id="2" name="Grupo 1">
            <a:extLst>
              <a:ext uri="{FF2B5EF4-FFF2-40B4-BE49-F238E27FC236}">
                <a16:creationId xmlns:a16="http://schemas.microsoft.com/office/drawing/2014/main" id="{F5EADD87-B498-5AE7-52D0-EEA5FAC4EE54}"/>
              </a:ext>
            </a:extLst>
          </p:cNvPr>
          <p:cNvGrpSpPr/>
          <p:nvPr/>
        </p:nvGrpSpPr>
        <p:grpSpPr>
          <a:xfrm>
            <a:off x="9736833" y="776161"/>
            <a:ext cx="1956620" cy="243447"/>
            <a:chOff x="4847505" y="3270524"/>
            <a:chExt cx="2502690" cy="311390"/>
          </a:xfrm>
        </p:grpSpPr>
        <p:sp>
          <p:nvSpPr>
            <p:cNvPr id="3" name="Forma libre 2">
              <a:extLst>
                <a:ext uri="{FF2B5EF4-FFF2-40B4-BE49-F238E27FC236}">
                  <a16:creationId xmlns:a16="http://schemas.microsoft.com/office/drawing/2014/main" id="{AA1C60F0-996D-CD00-9B6C-A218A1CD15E8}"/>
                </a:ext>
              </a:extLst>
            </p:cNvPr>
            <p:cNvSpPr/>
            <p:nvPr/>
          </p:nvSpPr>
          <p:spPr>
            <a:xfrm>
              <a:off x="4993828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" name="Forma libre 3">
              <a:extLst>
                <a:ext uri="{FF2B5EF4-FFF2-40B4-BE49-F238E27FC236}">
                  <a16:creationId xmlns:a16="http://schemas.microsoft.com/office/drawing/2014/main" id="{DF72EF4F-EF48-F834-1EAF-7A58F7F14E59}"/>
                </a:ext>
              </a:extLst>
            </p:cNvPr>
            <p:cNvSpPr/>
            <p:nvPr/>
          </p:nvSpPr>
          <p:spPr>
            <a:xfrm>
              <a:off x="5196209" y="334095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" name="Forma libre 4">
              <a:extLst>
                <a:ext uri="{FF2B5EF4-FFF2-40B4-BE49-F238E27FC236}">
                  <a16:creationId xmlns:a16="http://schemas.microsoft.com/office/drawing/2014/main" id="{DAAEEBB4-E697-ABC8-18C5-9B422F78A0CF}"/>
                </a:ext>
              </a:extLst>
            </p:cNvPr>
            <p:cNvSpPr/>
            <p:nvPr/>
          </p:nvSpPr>
          <p:spPr>
            <a:xfrm>
              <a:off x="5502157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87D51171-B893-4161-E792-6BA5277B8BF0}"/>
                </a:ext>
              </a:extLst>
            </p:cNvPr>
            <p:cNvSpPr/>
            <p:nvPr/>
          </p:nvSpPr>
          <p:spPr>
            <a:xfrm>
              <a:off x="5586720" y="334003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8774 h 176083"/>
                <a:gd name="connsiteX11" fmla="*/ 109267 w 154874"/>
                <a:gd name="connsiteY11" fmla="*/ 41704 h 176083"/>
                <a:gd name="connsiteX12" fmla="*/ 82663 w 154874"/>
                <a:gd name="connsiteY12" fmla="*/ 29656 h 176083"/>
                <a:gd name="connsiteX13" fmla="*/ 49408 w 154874"/>
                <a:gd name="connsiteY13" fmla="*/ 45411 h 176083"/>
                <a:gd name="connsiteX14" fmla="*/ 36106 w 154874"/>
                <a:gd name="connsiteY14" fmla="*/ 88969 h 176083"/>
                <a:gd name="connsiteX15" fmla="*/ 36106 w 154874"/>
                <a:gd name="connsiteY15" fmla="*/ 175157 h 176083"/>
                <a:gd name="connsiteX16" fmla="*/ 0 w 154874"/>
                <a:gd name="connsiteY16" fmla="*/ 175157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8774"/>
                  </a:lnTo>
                  <a:cubicBezTo>
                    <a:pt x="118769" y="62093"/>
                    <a:pt x="115918" y="50045"/>
                    <a:pt x="109267" y="41704"/>
                  </a:cubicBezTo>
                  <a:cubicBezTo>
                    <a:pt x="102616" y="33363"/>
                    <a:pt x="94065" y="29656"/>
                    <a:pt x="82663" y="29656"/>
                  </a:cubicBezTo>
                  <a:cubicBezTo>
                    <a:pt x="71261" y="29656"/>
                    <a:pt x="57959" y="35217"/>
                    <a:pt x="49408" y="45411"/>
                  </a:cubicBezTo>
                  <a:cubicBezTo>
                    <a:pt x="40856" y="56532"/>
                    <a:pt x="36106" y="70434"/>
                    <a:pt x="36106" y="88969"/>
                  </a:cubicBezTo>
                  <a:lnTo>
                    <a:pt x="36106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711B0111-916B-5980-3222-A34CF9E80971}"/>
                </a:ext>
              </a:extLst>
            </p:cNvPr>
            <p:cNvSpPr/>
            <p:nvPr/>
          </p:nvSpPr>
          <p:spPr>
            <a:xfrm>
              <a:off x="5779600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C8262976-9043-15CA-507E-77093216390D}"/>
                </a:ext>
              </a:extLst>
            </p:cNvPr>
            <p:cNvSpPr/>
            <p:nvPr/>
          </p:nvSpPr>
          <p:spPr>
            <a:xfrm>
              <a:off x="5853712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8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9" name="Gráfico 193">
              <a:extLst>
                <a:ext uri="{FF2B5EF4-FFF2-40B4-BE49-F238E27FC236}">
                  <a16:creationId xmlns:a16="http://schemas.microsoft.com/office/drawing/2014/main" id="{5E0118AF-77F3-68EE-6F82-835280A836EA}"/>
                </a:ext>
              </a:extLst>
            </p:cNvPr>
            <p:cNvGrpSpPr/>
            <p:nvPr/>
          </p:nvGrpSpPr>
          <p:grpSpPr>
            <a:xfrm>
              <a:off x="4847505" y="3281645"/>
              <a:ext cx="123519" cy="234469"/>
              <a:chOff x="4847505" y="3281645"/>
              <a:chExt cx="123519" cy="234469"/>
            </a:xfrm>
          </p:grpSpPr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70AF66B8-B44D-D104-D0F5-4DD50B60CDE0}"/>
                  </a:ext>
                </a:extLst>
              </p:cNvPr>
              <p:cNvSpPr/>
              <p:nvPr/>
            </p:nvSpPr>
            <p:spPr>
              <a:xfrm>
                <a:off x="4847505" y="3281645"/>
                <a:ext cx="122569" cy="106577"/>
              </a:xfrm>
              <a:custGeom>
                <a:avLst/>
                <a:gdLst>
                  <a:gd name="connsiteX0" fmla="*/ 86463 w 122569"/>
                  <a:gd name="connsiteY0" fmla="*/ 106577 h 106577"/>
                  <a:gd name="connsiteX1" fmla="*/ 122569 w 122569"/>
                  <a:gd name="connsiteY1" fmla="*/ 106577 h 106577"/>
                  <a:gd name="connsiteX2" fmla="*/ 107367 w 122569"/>
                  <a:gd name="connsiteY2" fmla="*/ 53752 h 106577"/>
                  <a:gd name="connsiteX3" fmla="*/ 60809 w 122569"/>
                  <a:gd name="connsiteY3" fmla="*/ 12975 h 106577"/>
                  <a:gd name="connsiteX4" fmla="*/ 0 w 122569"/>
                  <a:gd name="connsiteY4" fmla="*/ 0 h 106577"/>
                  <a:gd name="connsiteX5" fmla="*/ 0 w 122569"/>
                  <a:gd name="connsiteY5" fmla="*/ 31510 h 106577"/>
                  <a:gd name="connsiteX6" fmla="*/ 60809 w 122569"/>
                  <a:gd name="connsiteY6" fmla="*/ 53752 h 106577"/>
                  <a:gd name="connsiteX7" fmla="*/ 85513 w 122569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569" h="106577">
                    <a:moveTo>
                      <a:pt x="86463" y="106577"/>
                    </a:moveTo>
                    <a:lnTo>
                      <a:pt x="122569" y="106577"/>
                    </a:lnTo>
                    <a:cubicBezTo>
                      <a:pt x="121619" y="86188"/>
                      <a:pt x="115918" y="68580"/>
                      <a:pt x="107367" y="53752"/>
                    </a:cubicBezTo>
                    <a:cubicBezTo>
                      <a:pt x="96915" y="36144"/>
                      <a:pt x="80763" y="22242"/>
                      <a:pt x="60809" y="12975"/>
                    </a:cubicBezTo>
                    <a:cubicBezTo>
                      <a:pt x="43707" y="5561"/>
                      <a:pt x="23754" y="927"/>
                      <a:pt x="0" y="0"/>
                    </a:cubicBezTo>
                    <a:lnTo>
                      <a:pt x="0" y="31510"/>
                    </a:lnTo>
                    <a:cubicBezTo>
                      <a:pt x="25654" y="33363"/>
                      <a:pt x="46557" y="40777"/>
                      <a:pt x="60809" y="53752"/>
                    </a:cubicBezTo>
                    <a:cubicBezTo>
                      <a:pt x="76012" y="66726"/>
                      <a:pt x="83613" y="84335"/>
                      <a:pt x="85513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36" name="Forma libre 35">
                <a:extLst>
                  <a:ext uri="{FF2B5EF4-FFF2-40B4-BE49-F238E27FC236}">
                    <a16:creationId xmlns:a16="http://schemas.microsoft.com/office/drawing/2014/main" id="{3FBF6846-1E2D-9BF7-D0D4-437B19F089D2}"/>
                  </a:ext>
                </a:extLst>
              </p:cNvPr>
              <p:cNvSpPr/>
              <p:nvPr/>
            </p:nvSpPr>
            <p:spPr>
              <a:xfrm>
                <a:off x="4847505" y="3408611"/>
                <a:ext cx="123519" cy="107503"/>
              </a:xfrm>
              <a:custGeom>
                <a:avLst/>
                <a:gdLst>
                  <a:gd name="connsiteX0" fmla="*/ 86463 w 123519"/>
                  <a:gd name="connsiteY0" fmla="*/ 0 h 107503"/>
                  <a:gd name="connsiteX1" fmla="*/ 60809 w 123519"/>
                  <a:gd name="connsiteY1" fmla="*/ 53752 h 107503"/>
                  <a:gd name="connsiteX2" fmla="*/ 0 w 123519"/>
                  <a:gd name="connsiteY2" fmla="*/ 75994 h 107503"/>
                  <a:gd name="connsiteX3" fmla="*/ 0 w 123519"/>
                  <a:gd name="connsiteY3" fmla="*/ 107504 h 107503"/>
                  <a:gd name="connsiteX4" fmla="*/ 59859 w 123519"/>
                  <a:gd name="connsiteY4" fmla="*/ 94529 h 107503"/>
                  <a:gd name="connsiteX5" fmla="*/ 107367 w 123519"/>
                  <a:gd name="connsiteY5" fmla="*/ 54679 h 107503"/>
                  <a:gd name="connsiteX6" fmla="*/ 123519 w 123519"/>
                  <a:gd name="connsiteY6" fmla="*/ 0 h 107503"/>
                  <a:gd name="connsiteX7" fmla="*/ 87414 w 123519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19" h="107503">
                    <a:moveTo>
                      <a:pt x="86463" y="0"/>
                    </a:moveTo>
                    <a:cubicBezTo>
                      <a:pt x="84563" y="23169"/>
                      <a:pt x="76012" y="40777"/>
                      <a:pt x="60809" y="53752"/>
                    </a:cubicBezTo>
                    <a:cubicBezTo>
                      <a:pt x="45607" y="66726"/>
                      <a:pt x="25654" y="74141"/>
                      <a:pt x="0" y="75994"/>
                    </a:cubicBezTo>
                    <a:lnTo>
                      <a:pt x="0" y="107504"/>
                    </a:lnTo>
                    <a:cubicBezTo>
                      <a:pt x="22804" y="106577"/>
                      <a:pt x="42757" y="101943"/>
                      <a:pt x="59859" y="94529"/>
                    </a:cubicBezTo>
                    <a:cubicBezTo>
                      <a:pt x="80763" y="85262"/>
                      <a:pt x="95965" y="72287"/>
                      <a:pt x="107367" y="54679"/>
                    </a:cubicBezTo>
                    <a:cubicBezTo>
                      <a:pt x="116868" y="38924"/>
                      <a:pt x="121619" y="21315"/>
                      <a:pt x="123519" y="0"/>
                    </a:cubicBezTo>
                    <a:lnTo>
                      <a:pt x="87414" y="0"/>
                    </a:lnTo>
                    <a:close/>
                  </a:path>
                </a:pathLst>
              </a:custGeom>
              <a:solidFill>
                <a:srgbClr val="07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10" name="Gráfico 193">
              <a:extLst>
                <a:ext uri="{FF2B5EF4-FFF2-40B4-BE49-F238E27FC236}">
                  <a16:creationId xmlns:a16="http://schemas.microsoft.com/office/drawing/2014/main" id="{1484E6D1-385D-E8E6-E1F5-6D4E4650B274}"/>
                </a:ext>
              </a:extLst>
            </p:cNvPr>
            <p:cNvGrpSpPr/>
            <p:nvPr/>
          </p:nvGrpSpPr>
          <p:grpSpPr>
            <a:xfrm>
              <a:off x="6110252" y="3270524"/>
              <a:ext cx="1239943" cy="311390"/>
              <a:chOff x="6110252" y="3270524"/>
              <a:chExt cx="1239943" cy="311390"/>
            </a:xfrm>
            <a:solidFill>
              <a:srgbClr val="FFFFFF"/>
            </a:solidFill>
          </p:grpSpPr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7EA3089E-D8C7-39A7-96A5-3A755178DC48}"/>
                  </a:ext>
                </a:extLst>
              </p:cNvPr>
              <p:cNvSpPr/>
              <p:nvPr/>
            </p:nvSpPr>
            <p:spPr>
              <a:xfrm>
                <a:off x="6110252" y="3277011"/>
                <a:ext cx="200481" cy="239103"/>
              </a:xfrm>
              <a:custGeom>
                <a:avLst/>
                <a:gdLst>
                  <a:gd name="connsiteX0" fmla="*/ 0 w 200481"/>
                  <a:gd name="connsiteY0" fmla="*/ 0 h 239103"/>
                  <a:gd name="connsiteX1" fmla="*/ 36106 w 200481"/>
                  <a:gd name="connsiteY1" fmla="*/ 0 h 239103"/>
                  <a:gd name="connsiteX2" fmla="*/ 164376 w 200481"/>
                  <a:gd name="connsiteY2" fmla="*/ 179791 h 239103"/>
                  <a:gd name="connsiteX3" fmla="*/ 164376 w 200481"/>
                  <a:gd name="connsiteY3" fmla="*/ 0 h 239103"/>
                  <a:gd name="connsiteX4" fmla="*/ 200481 w 200481"/>
                  <a:gd name="connsiteY4" fmla="*/ 0 h 239103"/>
                  <a:gd name="connsiteX5" fmla="*/ 200481 w 200481"/>
                  <a:gd name="connsiteY5" fmla="*/ 239103 h 239103"/>
                  <a:gd name="connsiteX6" fmla="*/ 164376 w 200481"/>
                  <a:gd name="connsiteY6" fmla="*/ 239103 h 239103"/>
                  <a:gd name="connsiteX7" fmla="*/ 36106 w 200481"/>
                  <a:gd name="connsiteY7" fmla="*/ 63946 h 239103"/>
                  <a:gd name="connsiteX8" fmla="*/ 36106 w 200481"/>
                  <a:gd name="connsiteY8" fmla="*/ 239103 h 239103"/>
                  <a:gd name="connsiteX9" fmla="*/ 0 w 200481"/>
                  <a:gd name="connsiteY9" fmla="*/ 239103 h 239103"/>
                  <a:gd name="connsiteX10" fmla="*/ 0 w 200481"/>
                  <a:gd name="connsiteY10" fmla="*/ 0 h 23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481" h="239103">
                    <a:moveTo>
                      <a:pt x="0" y="0"/>
                    </a:moveTo>
                    <a:lnTo>
                      <a:pt x="36106" y="0"/>
                    </a:lnTo>
                    <a:lnTo>
                      <a:pt x="164376" y="179791"/>
                    </a:lnTo>
                    <a:lnTo>
                      <a:pt x="164376" y="0"/>
                    </a:lnTo>
                    <a:lnTo>
                      <a:pt x="200481" y="0"/>
                    </a:lnTo>
                    <a:lnTo>
                      <a:pt x="200481" y="239103"/>
                    </a:lnTo>
                    <a:lnTo>
                      <a:pt x="164376" y="239103"/>
                    </a:lnTo>
                    <a:lnTo>
                      <a:pt x="36106" y="63946"/>
                    </a:lnTo>
                    <a:lnTo>
                      <a:pt x="36106" y="239103"/>
                    </a:lnTo>
                    <a:lnTo>
                      <a:pt x="0" y="239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7AAD18AB-367C-7900-46A3-09FFBFA0C66D}"/>
                  </a:ext>
                </a:extLst>
              </p:cNvPr>
              <p:cNvSpPr/>
              <p:nvPr/>
            </p:nvSpPr>
            <p:spPr>
              <a:xfrm>
                <a:off x="6341138" y="3337251"/>
                <a:ext cx="166275" cy="183497"/>
              </a:xfrm>
              <a:custGeom>
                <a:avLst/>
                <a:gdLst>
                  <a:gd name="connsiteX0" fmla="*/ 45607 w 166275"/>
                  <a:gd name="connsiteY0" fmla="*/ 173304 h 183497"/>
                  <a:gd name="connsiteX1" fmla="*/ 12352 w 166275"/>
                  <a:gd name="connsiteY1" fmla="*/ 141794 h 183497"/>
                  <a:gd name="connsiteX2" fmla="*/ 0 w 166275"/>
                  <a:gd name="connsiteY2" fmla="*/ 91749 h 183497"/>
                  <a:gd name="connsiteX3" fmla="*/ 11402 w 166275"/>
                  <a:gd name="connsiteY3" fmla="*/ 44484 h 183497"/>
                  <a:gd name="connsiteX4" fmla="*/ 41806 w 166275"/>
                  <a:gd name="connsiteY4" fmla="*/ 12048 h 183497"/>
                  <a:gd name="connsiteX5" fmla="*/ 86463 w 166275"/>
                  <a:gd name="connsiteY5" fmla="*/ 0 h 183497"/>
                  <a:gd name="connsiteX6" fmla="*/ 129220 w 166275"/>
                  <a:gd name="connsiteY6" fmla="*/ 11121 h 183497"/>
                  <a:gd name="connsiteX7" fmla="*/ 156774 w 166275"/>
                  <a:gd name="connsiteY7" fmla="*/ 41704 h 183497"/>
                  <a:gd name="connsiteX8" fmla="*/ 166276 w 166275"/>
                  <a:gd name="connsiteY8" fmla="*/ 83408 h 183497"/>
                  <a:gd name="connsiteX9" fmla="*/ 166276 w 166275"/>
                  <a:gd name="connsiteY9" fmla="*/ 106577 h 183497"/>
                  <a:gd name="connsiteX10" fmla="*/ 35155 w 166275"/>
                  <a:gd name="connsiteY10" fmla="*/ 106577 h 183497"/>
                  <a:gd name="connsiteX11" fmla="*/ 54158 w 166275"/>
                  <a:gd name="connsiteY11" fmla="*/ 140867 h 183497"/>
                  <a:gd name="connsiteX12" fmla="*/ 89314 w 166275"/>
                  <a:gd name="connsiteY12" fmla="*/ 152915 h 183497"/>
                  <a:gd name="connsiteX13" fmla="*/ 117818 w 166275"/>
                  <a:gd name="connsiteY13" fmla="*/ 146428 h 183497"/>
                  <a:gd name="connsiteX14" fmla="*/ 142522 w 166275"/>
                  <a:gd name="connsiteY14" fmla="*/ 127892 h 183497"/>
                  <a:gd name="connsiteX15" fmla="*/ 162475 w 166275"/>
                  <a:gd name="connsiteY15" fmla="*/ 148281 h 183497"/>
                  <a:gd name="connsiteX16" fmla="*/ 129220 w 166275"/>
                  <a:gd name="connsiteY16" fmla="*/ 174230 h 183497"/>
                  <a:gd name="connsiteX17" fmla="*/ 88364 w 166275"/>
                  <a:gd name="connsiteY17" fmla="*/ 183498 h 183497"/>
                  <a:gd name="connsiteX18" fmla="*/ 44657 w 166275"/>
                  <a:gd name="connsiteY18" fmla="*/ 173304 h 183497"/>
                  <a:gd name="connsiteX19" fmla="*/ 131120 w 166275"/>
                  <a:gd name="connsiteY19" fmla="*/ 78774 h 183497"/>
                  <a:gd name="connsiteX20" fmla="*/ 124469 w 166275"/>
                  <a:gd name="connsiteY20" fmla="*/ 52825 h 183497"/>
                  <a:gd name="connsiteX21" fmla="*/ 107367 w 166275"/>
                  <a:gd name="connsiteY21" fmla="*/ 36144 h 183497"/>
                  <a:gd name="connsiteX22" fmla="*/ 84563 w 166275"/>
                  <a:gd name="connsiteY22" fmla="*/ 30583 h 183497"/>
                  <a:gd name="connsiteX23" fmla="*/ 53208 w 166275"/>
                  <a:gd name="connsiteY23" fmla="*/ 43558 h 183497"/>
                  <a:gd name="connsiteX24" fmla="*/ 36106 w 166275"/>
                  <a:gd name="connsiteY24" fmla="*/ 79701 h 183497"/>
                  <a:gd name="connsiteX25" fmla="*/ 132071 w 166275"/>
                  <a:gd name="connsiteY25" fmla="*/ 79701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275" h="183497">
                    <a:moveTo>
                      <a:pt x="45607" y="173304"/>
                    </a:moveTo>
                    <a:cubicBezTo>
                      <a:pt x="32305" y="165889"/>
                      <a:pt x="20903" y="155695"/>
                      <a:pt x="12352" y="141794"/>
                    </a:cubicBezTo>
                    <a:cubicBezTo>
                      <a:pt x="3801" y="127892"/>
                      <a:pt x="0" y="111211"/>
                      <a:pt x="0" y="91749"/>
                    </a:cubicBezTo>
                    <a:cubicBezTo>
                      <a:pt x="0" y="72287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5109" y="3707"/>
                      <a:pt x="70311" y="0"/>
                      <a:pt x="86463" y="0"/>
                    </a:cubicBezTo>
                    <a:cubicBezTo>
                      <a:pt x="102616" y="0"/>
                      <a:pt x="116868" y="3707"/>
                      <a:pt x="129220" y="11121"/>
                    </a:cubicBezTo>
                    <a:cubicBezTo>
                      <a:pt x="141572" y="18535"/>
                      <a:pt x="151074" y="28729"/>
                      <a:pt x="156774" y="41704"/>
                    </a:cubicBezTo>
                    <a:cubicBezTo>
                      <a:pt x="163425" y="54679"/>
                      <a:pt x="166276" y="68580"/>
                      <a:pt x="166276" y="83408"/>
                    </a:cubicBezTo>
                    <a:lnTo>
                      <a:pt x="166276" y="106577"/>
                    </a:lnTo>
                    <a:lnTo>
                      <a:pt x="35155" y="106577"/>
                    </a:lnTo>
                    <a:cubicBezTo>
                      <a:pt x="38006" y="121405"/>
                      <a:pt x="44657" y="133453"/>
                      <a:pt x="54158" y="140867"/>
                    </a:cubicBezTo>
                    <a:cubicBezTo>
                      <a:pt x="64610" y="149208"/>
                      <a:pt x="76012" y="152915"/>
                      <a:pt x="89314" y="152915"/>
                    </a:cubicBezTo>
                    <a:cubicBezTo>
                      <a:pt x="102616" y="152915"/>
                      <a:pt x="108317" y="151061"/>
                      <a:pt x="117818" y="146428"/>
                    </a:cubicBezTo>
                    <a:cubicBezTo>
                      <a:pt x="127320" y="141794"/>
                      <a:pt x="135871" y="136233"/>
                      <a:pt x="142522" y="127892"/>
                    </a:cubicBezTo>
                    <a:lnTo>
                      <a:pt x="162475" y="148281"/>
                    </a:lnTo>
                    <a:cubicBezTo>
                      <a:pt x="153924" y="159402"/>
                      <a:pt x="142522" y="167743"/>
                      <a:pt x="129220" y="174230"/>
                    </a:cubicBezTo>
                    <a:cubicBezTo>
                      <a:pt x="115918" y="179791"/>
                      <a:pt x="102616" y="183498"/>
                      <a:pt x="88364" y="183498"/>
                    </a:cubicBezTo>
                    <a:cubicBezTo>
                      <a:pt x="74112" y="183498"/>
                      <a:pt x="57959" y="179791"/>
                      <a:pt x="44657" y="173304"/>
                    </a:cubicBezTo>
                    <a:close/>
                    <a:moveTo>
                      <a:pt x="131120" y="78774"/>
                    </a:moveTo>
                    <a:cubicBezTo>
                      <a:pt x="131120" y="68580"/>
                      <a:pt x="128270" y="60239"/>
                      <a:pt x="124469" y="52825"/>
                    </a:cubicBezTo>
                    <a:cubicBezTo>
                      <a:pt x="119719" y="45411"/>
                      <a:pt x="114018" y="39851"/>
                      <a:pt x="107367" y="36144"/>
                    </a:cubicBezTo>
                    <a:cubicBezTo>
                      <a:pt x="100716" y="32436"/>
                      <a:pt x="93115" y="30583"/>
                      <a:pt x="84563" y="30583"/>
                    </a:cubicBezTo>
                    <a:cubicBezTo>
                      <a:pt x="73161" y="30583"/>
                      <a:pt x="62710" y="35217"/>
                      <a:pt x="53208" y="43558"/>
                    </a:cubicBezTo>
                    <a:cubicBezTo>
                      <a:pt x="43707" y="51898"/>
                      <a:pt x="38006" y="63946"/>
                      <a:pt x="36106" y="79701"/>
                    </a:cubicBezTo>
                    <a:lnTo>
                      <a:pt x="132071" y="797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BCD5B880-75ED-CC2E-342F-3AAAB64B8E54}"/>
                  </a:ext>
                </a:extLst>
              </p:cNvPr>
              <p:cNvSpPr/>
              <p:nvPr/>
            </p:nvSpPr>
            <p:spPr>
              <a:xfrm>
                <a:off x="6525466" y="3339104"/>
                <a:ext cx="177677" cy="242810"/>
              </a:xfrm>
              <a:custGeom>
                <a:avLst/>
                <a:gdLst>
                  <a:gd name="connsiteX0" fmla="*/ 81713 w 177677"/>
                  <a:gd name="connsiteY0" fmla="*/ 119552 h 242810"/>
                  <a:gd name="connsiteX1" fmla="*/ 81713 w 177677"/>
                  <a:gd name="connsiteY1" fmla="*/ 143647 h 242810"/>
                  <a:gd name="connsiteX2" fmla="*/ 88364 w 177677"/>
                  <a:gd name="connsiteY2" fmla="*/ 143647 h 242810"/>
                  <a:gd name="connsiteX3" fmla="*/ 129220 w 177677"/>
                  <a:gd name="connsiteY3" fmla="*/ 148281 h 242810"/>
                  <a:gd name="connsiteX4" fmla="*/ 163425 w 177677"/>
                  <a:gd name="connsiteY4" fmla="*/ 164036 h 242810"/>
                  <a:gd name="connsiteX5" fmla="*/ 177678 w 177677"/>
                  <a:gd name="connsiteY5" fmla="*/ 193692 h 242810"/>
                  <a:gd name="connsiteX6" fmla="*/ 153924 w 177677"/>
                  <a:gd name="connsiteY6" fmla="*/ 229836 h 242810"/>
                  <a:gd name="connsiteX7" fmla="*/ 86464 w 177677"/>
                  <a:gd name="connsiteY7" fmla="*/ 242810 h 242810"/>
                  <a:gd name="connsiteX8" fmla="*/ 22804 w 177677"/>
                  <a:gd name="connsiteY8" fmla="*/ 229836 h 242810"/>
                  <a:gd name="connsiteX9" fmla="*/ 0 w 177677"/>
                  <a:gd name="connsiteY9" fmla="*/ 193692 h 242810"/>
                  <a:gd name="connsiteX10" fmla="*/ 14252 w 177677"/>
                  <a:gd name="connsiteY10" fmla="*/ 164036 h 242810"/>
                  <a:gd name="connsiteX11" fmla="*/ 51308 w 177677"/>
                  <a:gd name="connsiteY11" fmla="*/ 147354 h 242810"/>
                  <a:gd name="connsiteX12" fmla="*/ 51308 w 177677"/>
                  <a:gd name="connsiteY12" fmla="*/ 114918 h 242810"/>
                  <a:gd name="connsiteX13" fmla="*/ 21853 w 177677"/>
                  <a:gd name="connsiteY13" fmla="*/ 94529 h 242810"/>
                  <a:gd name="connsiteX14" fmla="*/ 11402 w 177677"/>
                  <a:gd name="connsiteY14" fmla="*/ 62093 h 242810"/>
                  <a:gd name="connsiteX15" fmla="*/ 20903 w 177677"/>
                  <a:gd name="connsiteY15" fmla="*/ 30583 h 242810"/>
                  <a:gd name="connsiteX16" fmla="*/ 48458 w 177677"/>
                  <a:gd name="connsiteY16" fmla="*/ 8341 h 242810"/>
                  <a:gd name="connsiteX17" fmla="*/ 88364 w 177677"/>
                  <a:gd name="connsiteY17" fmla="*/ 0 h 242810"/>
                  <a:gd name="connsiteX18" fmla="*/ 172927 w 177677"/>
                  <a:gd name="connsiteY18" fmla="*/ 0 h 242810"/>
                  <a:gd name="connsiteX19" fmla="*/ 172927 w 177677"/>
                  <a:gd name="connsiteY19" fmla="*/ 25022 h 242810"/>
                  <a:gd name="connsiteX20" fmla="*/ 133971 w 177677"/>
                  <a:gd name="connsiteY20" fmla="*/ 25022 h 242810"/>
                  <a:gd name="connsiteX21" fmla="*/ 133971 w 177677"/>
                  <a:gd name="connsiteY21" fmla="*/ 27803 h 242810"/>
                  <a:gd name="connsiteX22" fmla="*/ 159625 w 177677"/>
                  <a:gd name="connsiteY22" fmla="*/ 67653 h 242810"/>
                  <a:gd name="connsiteX23" fmla="*/ 150123 w 177677"/>
                  <a:gd name="connsiteY23" fmla="*/ 94529 h 242810"/>
                  <a:gd name="connsiteX24" fmla="*/ 123519 w 177677"/>
                  <a:gd name="connsiteY24" fmla="*/ 113064 h 242810"/>
                  <a:gd name="connsiteX25" fmla="*/ 84563 w 177677"/>
                  <a:gd name="connsiteY25" fmla="*/ 119552 h 242810"/>
                  <a:gd name="connsiteX26" fmla="*/ 81713 w 177677"/>
                  <a:gd name="connsiteY26" fmla="*/ 119552 h 242810"/>
                  <a:gd name="connsiteX27" fmla="*/ 49408 w 177677"/>
                  <a:gd name="connsiteY27" fmla="*/ 205740 h 242810"/>
                  <a:gd name="connsiteX28" fmla="*/ 88364 w 177677"/>
                  <a:gd name="connsiteY28" fmla="*/ 210374 h 242810"/>
                  <a:gd name="connsiteX29" fmla="*/ 129220 w 177677"/>
                  <a:gd name="connsiteY29" fmla="*/ 205740 h 242810"/>
                  <a:gd name="connsiteX30" fmla="*/ 144422 w 177677"/>
                  <a:gd name="connsiteY30" fmla="*/ 191839 h 242810"/>
                  <a:gd name="connsiteX31" fmla="*/ 129220 w 177677"/>
                  <a:gd name="connsiteY31" fmla="*/ 177011 h 242810"/>
                  <a:gd name="connsiteX32" fmla="*/ 90264 w 177677"/>
                  <a:gd name="connsiteY32" fmla="*/ 172377 h 242810"/>
                  <a:gd name="connsiteX33" fmla="*/ 50358 w 177677"/>
                  <a:gd name="connsiteY33" fmla="*/ 177011 h 242810"/>
                  <a:gd name="connsiteX34" fmla="*/ 35155 w 177677"/>
                  <a:gd name="connsiteY34" fmla="*/ 191839 h 242810"/>
                  <a:gd name="connsiteX35" fmla="*/ 49408 w 177677"/>
                  <a:gd name="connsiteY35" fmla="*/ 204813 h 242810"/>
                  <a:gd name="connsiteX36" fmla="*/ 57959 w 177677"/>
                  <a:gd name="connsiteY36" fmla="*/ 83408 h 242810"/>
                  <a:gd name="connsiteX37" fmla="*/ 86464 w 177677"/>
                  <a:gd name="connsiteY37" fmla="*/ 91749 h 242810"/>
                  <a:gd name="connsiteX38" fmla="*/ 114018 w 177677"/>
                  <a:gd name="connsiteY38" fmla="*/ 83408 h 242810"/>
                  <a:gd name="connsiteX39" fmla="*/ 124469 w 177677"/>
                  <a:gd name="connsiteY39" fmla="*/ 63019 h 242810"/>
                  <a:gd name="connsiteX40" fmla="*/ 114018 w 177677"/>
                  <a:gd name="connsiteY40" fmla="*/ 40777 h 242810"/>
                  <a:gd name="connsiteX41" fmla="*/ 86464 w 177677"/>
                  <a:gd name="connsiteY41" fmla="*/ 31510 h 242810"/>
                  <a:gd name="connsiteX42" fmla="*/ 57009 w 177677"/>
                  <a:gd name="connsiteY42" fmla="*/ 40777 h 242810"/>
                  <a:gd name="connsiteX43" fmla="*/ 46557 w 177677"/>
                  <a:gd name="connsiteY43" fmla="*/ 62093 h 242810"/>
                  <a:gd name="connsiteX44" fmla="*/ 57009 w 177677"/>
                  <a:gd name="connsiteY44" fmla="*/ 82481 h 24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7677" h="242810">
                    <a:moveTo>
                      <a:pt x="81713" y="119552"/>
                    </a:moveTo>
                    <a:lnTo>
                      <a:pt x="81713" y="143647"/>
                    </a:lnTo>
                    <a:lnTo>
                      <a:pt x="88364" y="143647"/>
                    </a:lnTo>
                    <a:cubicBezTo>
                      <a:pt x="101666" y="143647"/>
                      <a:pt x="114968" y="145501"/>
                      <a:pt x="129220" y="148281"/>
                    </a:cubicBezTo>
                    <a:cubicBezTo>
                      <a:pt x="142522" y="151061"/>
                      <a:pt x="154874" y="156622"/>
                      <a:pt x="163425" y="164036"/>
                    </a:cubicBezTo>
                    <a:cubicBezTo>
                      <a:pt x="171977" y="171450"/>
                      <a:pt x="177678" y="181644"/>
                      <a:pt x="177678" y="193692"/>
                    </a:cubicBezTo>
                    <a:cubicBezTo>
                      <a:pt x="177678" y="205740"/>
                      <a:pt x="170077" y="221495"/>
                      <a:pt x="153924" y="229836"/>
                    </a:cubicBezTo>
                    <a:cubicBezTo>
                      <a:pt x="138722" y="238176"/>
                      <a:pt x="115918" y="242810"/>
                      <a:pt x="86464" y="242810"/>
                    </a:cubicBezTo>
                    <a:cubicBezTo>
                      <a:pt x="57009" y="242810"/>
                      <a:pt x="38006" y="238176"/>
                      <a:pt x="22804" y="229836"/>
                    </a:cubicBezTo>
                    <a:cubicBezTo>
                      <a:pt x="7601" y="221495"/>
                      <a:pt x="0" y="209447"/>
                      <a:pt x="0" y="193692"/>
                    </a:cubicBezTo>
                    <a:cubicBezTo>
                      <a:pt x="0" y="177937"/>
                      <a:pt x="4751" y="171450"/>
                      <a:pt x="14252" y="164036"/>
                    </a:cubicBezTo>
                    <a:cubicBezTo>
                      <a:pt x="23754" y="156622"/>
                      <a:pt x="36106" y="151061"/>
                      <a:pt x="51308" y="147354"/>
                    </a:cubicBezTo>
                    <a:lnTo>
                      <a:pt x="51308" y="114918"/>
                    </a:lnTo>
                    <a:cubicBezTo>
                      <a:pt x="38956" y="110284"/>
                      <a:pt x="28504" y="103797"/>
                      <a:pt x="21853" y="94529"/>
                    </a:cubicBezTo>
                    <a:cubicBezTo>
                      <a:pt x="14252" y="85262"/>
                      <a:pt x="11402" y="74141"/>
                      <a:pt x="11402" y="62093"/>
                    </a:cubicBezTo>
                    <a:cubicBezTo>
                      <a:pt x="11402" y="50045"/>
                      <a:pt x="14252" y="39851"/>
                      <a:pt x="20903" y="30583"/>
                    </a:cubicBezTo>
                    <a:cubicBezTo>
                      <a:pt x="27554" y="21315"/>
                      <a:pt x="37056" y="13901"/>
                      <a:pt x="48458" y="8341"/>
                    </a:cubicBezTo>
                    <a:cubicBezTo>
                      <a:pt x="59859" y="2780"/>
                      <a:pt x="74112" y="0"/>
                      <a:pt x="88364" y="0"/>
                    </a:cubicBezTo>
                    <a:lnTo>
                      <a:pt x="172927" y="0"/>
                    </a:lnTo>
                    <a:lnTo>
                      <a:pt x="172927" y="25022"/>
                    </a:lnTo>
                    <a:lnTo>
                      <a:pt x="133971" y="25022"/>
                    </a:lnTo>
                    <a:lnTo>
                      <a:pt x="133971" y="27803"/>
                    </a:lnTo>
                    <a:cubicBezTo>
                      <a:pt x="151074" y="37070"/>
                      <a:pt x="159625" y="50045"/>
                      <a:pt x="159625" y="67653"/>
                    </a:cubicBezTo>
                    <a:cubicBezTo>
                      <a:pt x="159625" y="85262"/>
                      <a:pt x="156774" y="86188"/>
                      <a:pt x="150123" y="94529"/>
                    </a:cubicBezTo>
                    <a:cubicBezTo>
                      <a:pt x="143472" y="102870"/>
                      <a:pt x="134921" y="108431"/>
                      <a:pt x="123519" y="113064"/>
                    </a:cubicBezTo>
                    <a:cubicBezTo>
                      <a:pt x="112118" y="117698"/>
                      <a:pt x="98815" y="119552"/>
                      <a:pt x="84563" y="119552"/>
                    </a:cubicBezTo>
                    <a:lnTo>
                      <a:pt x="81713" y="119552"/>
                    </a:lnTo>
                    <a:close/>
                    <a:moveTo>
                      <a:pt x="49408" y="205740"/>
                    </a:moveTo>
                    <a:cubicBezTo>
                      <a:pt x="58909" y="208520"/>
                      <a:pt x="72211" y="210374"/>
                      <a:pt x="88364" y="210374"/>
                    </a:cubicBezTo>
                    <a:cubicBezTo>
                      <a:pt x="104516" y="210374"/>
                      <a:pt x="118769" y="208520"/>
                      <a:pt x="129220" y="205740"/>
                    </a:cubicBezTo>
                    <a:cubicBezTo>
                      <a:pt x="138722" y="202960"/>
                      <a:pt x="144422" y="198326"/>
                      <a:pt x="144422" y="191839"/>
                    </a:cubicBezTo>
                    <a:cubicBezTo>
                      <a:pt x="144422" y="185351"/>
                      <a:pt x="139672" y="179791"/>
                      <a:pt x="129220" y="177011"/>
                    </a:cubicBezTo>
                    <a:cubicBezTo>
                      <a:pt x="119719" y="173304"/>
                      <a:pt x="106417" y="172377"/>
                      <a:pt x="90264" y="172377"/>
                    </a:cubicBezTo>
                    <a:cubicBezTo>
                      <a:pt x="74112" y="172377"/>
                      <a:pt x="60810" y="174230"/>
                      <a:pt x="50358" y="177011"/>
                    </a:cubicBezTo>
                    <a:cubicBezTo>
                      <a:pt x="39906" y="179791"/>
                      <a:pt x="35155" y="185351"/>
                      <a:pt x="35155" y="191839"/>
                    </a:cubicBezTo>
                    <a:cubicBezTo>
                      <a:pt x="35155" y="198326"/>
                      <a:pt x="39906" y="202033"/>
                      <a:pt x="49408" y="204813"/>
                    </a:cubicBezTo>
                    <a:close/>
                    <a:moveTo>
                      <a:pt x="57959" y="83408"/>
                    </a:moveTo>
                    <a:cubicBezTo>
                      <a:pt x="64610" y="88969"/>
                      <a:pt x="75062" y="91749"/>
                      <a:pt x="86464" y="91749"/>
                    </a:cubicBezTo>
                    <a:cubicBezTo>
                      <a:pt x="97865" y="91749"/>
                      <a:pt x="107367" y="88969"/>
                      <a:pt x="114018" y="83408"/>
                    </a:cubicBezTo>
                    <a:cubicBezTo>
                      <a:pt x="121619" y="77848"/>
                      <a:pt x="124469" y="71360"/>
                      <a:pt x="124469" y="63019"/>
                    </a:cubicBezTo>
                    <a:cubicBezTo>
                      <a:pt x="124469" y="54679"/>
                      <a:pt x="120669" y="47265"/>
                      <a:pt x="114018" y="40777"/>
                    </a:cubicBezTo>
                    <a:cubicBezTo>
                      <a:pt x="107367" y="34290"/>
                      <a:pt x="97865" y="31510"/>
                      <a:pt x="86464" y="31510"/>
                    </a:cubicBezTo>
                    <a:cubicBezTo>
                      <a:pt x="75062" y="31510"/>
                      <a:pt x="64610" y="34290"/>
                      <a:pt x="57009" y="40777"/>
                    </a:cubicBezTo>
                    <a:cubicBezTo>
                      <a:pt x="49408" y="47265"/>
                      <a:pt x="46557" y="53752"/>
                      <a:pt x="46557" y="62093"/>
                    </a:cubicBezTo>
                    <a:cubicBezTo>
                      <a:pt x="46557" y="70434"/>
                      <a:pt x="50358" y="76921"/>
                      <a:pt x="57009" y="82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5E9E2646-26C5-CE18-A12B-FC104F9E9186}"/>
                  </a:ext>
                </a:extLst>
              </p:cNvPr>
              <p:cNvSpPr/>
              <p:nvPr/>
            </p:nvSpPr>
            <p:spPr>
              <a:xfrm>
                <a:off x="6717396" y="3337251"/>
                <a:ext cx="172927" cy="183497"/>
              </a:xfrm>
              <a:custGeom>
                <a:avLst/>
                <a:gdLst>
                  <a:gd name="connsiteX0" fmla="*/ 40856 w 172927"/>
                  <a:gd name="connsiteY0" fmla="*/ 171450 h 183497"/>
                  <a:gd name="connsiteX1" fmla="*/ 10452 w 172927"/>
                  <a:gd name="connsiteY1" fmla="*/ 139014 h 183497"/>
                  <a:gd name="connsiteX2" fmla="*/ 0 w 172927"/>
                  <a:gd name="connsiteY2" fmla="*/ 91749 h 183497"/>
                  <a:gd name="connsiteX3" fmla="*/ 11402 w 172927"/>
                  <a:gd name="connsiteY3" fmla="*/ 44484 h 183497"/>
                  <a:gd name="connsiteX4" fmla="*/ 41807 w 172927"/>
                  <a:gd name="connsiteY4" fmla="*/ 12048 h 183497"/>
                  <a:gd name="connsiteX5" fmla="*/ 87414 w 172927"/>
                  <a:gd name="connsiteY5" fmla="*/ 0 h 183497"/>
                  <a:gd name="connsiteX6" fmla="*/ 132071 w 172927"/>
                  <a:gd name="connsiteY6" fmla="*/ 12048 h 183497"/>
                  <a:gd name="connsiteX7" fmla="*/ 162475 w 172927"/>
                  <a:gd name="connsiteY7" fmla="*/ 44484 h 183497"/>
                  <a:gd name="connsiteX8" fmla="*/ 172927 w 172927"/>
                  <a:gd name="connsiteY8" fmla="*/ 91749 h 183497"/>
                  <a:gd name="connsiteX9" fmla="*/ 161525 w 172927"/>
                  <a:gd name="connsiteY9" fmla="*/ 138087 h 183497"/>
                  <a:gd name="connsiteX10" fmla="*/ 131120 w 172927"/>
                  <a:gd name="connsiteY10" fmla="*/ 171450 h 183497"/>
                  <a:gd name="connsiteX11" fmla="*/ 86464 w 172927"/>
                  <a:gd name="connsiteY11" fmla="*/ 183498 h 183497"/>
                  <a:gd name="connsiteX12" fmla="*/ 41807 w 172927"/>
                  <a:gd name="connsiteY12" fmla="*/ 171450 h 183497"/>
                  <a:gd name="connsiteX13" fmla="*/ 47507 w 172927"/>
                  <a:gd name="connsiteY13" fmla="*/ 135306 h 183497"/>
                  <a:gd name="connsiteX14" fmla="*/ 85513 w 172927"/>
                  <a:gd name="connsiteY14" fmla="*/ 152915 h 183497"/>
                  <a:gd name="connsiteX15" fmla="*/ 122569 w 172927"/>
                  <a:gd name="connsiteY15" fmla="*/ 135306 h 183497"/>
                  <a:gd name="connsiteX16" fmla="*/ 136821 w 172927"/>
                  <a:gd name="connsiteY16" fmla="*/ 91749 h 183497"/>
                  <a:gd name="connsiteX17" fmla="*/ 123519 w 172927"/>
                  <a:gd name="connsiteY17" fmla="*/ 48191 h 183497"/>
                  <a:gd name="connsiteX18" fmla="*/ 86464 w 172927"/>
                  <a:gd name="connsiteY18" fmla="*/ 30583 h 183497"/>
                  <a:gd name="connsiteX19" fmla="*/ 48458 w 172927"/>
                  <a:gd name="connsiteY19" fmla="*/ 48191 h 183497"/>
                  <a:gd name="connsiteX20" fmla="*/ 34205 w 172927"/>
                  <a:gd name="connsiteY20" fmla="*/ 91749 h 183497"/>
                  <a:gd name="connsiteX21" fmla="*/ 47507 w 172927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7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7" y="12048"/>
                    </a:cubicBezTo>
                    <a:cubicBezTo>
                      <a:pt x="54159" y="4634"/>
                      <a:pt x="70311" y="0"/>
                      <a:pt x="87414" y="0"/>
                    </a:cubicBezTo>
                    <a:cubicBezTo>
                      <a:pt x="104516" y="0"/>
                      <a:pt x="118769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3" y="163109"/>
                      <a:pt x="131120" y="171450"/>
                    </a:cubicBezTo>
                    <a:cubicBezTo>
                      <a:pt x="117818" y="179791"/>
                      <a:pt x="103566" y="183498"/>
                      <a:pt x="86464" y="183498"/>
                    </a:cubicBezTo>
                    <a:cubicBezTo>
                      <a:pt x="69361" y="183498"/>
                      <a:pt x="55109" y="179791"/>
                      <a:pt x="41807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4" y="30583"/>
                    </a:cubicBezTo>
                    <a:cubicBezTo>
                      <a:pt x="70311" y="30583"/>
                      <a:pt x="57959" y="36144"/>
                      <a:pt x="48458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EF6BD41E-458C-6350-D42E-6882B80E949A}"/>
                  </a:ext>
                </a:extLst>
              </p:cNvPr>
              <p:cNvSpPr/>
              <p:nvPr/>
            </p:nvSpPr>
            <p:spPr>
              <a:xfrm>
                <a:off x="6912177" y="3337251"/>
                <a:ext cx="164375" cy="181644"/>
              </a:xfrm>
              <a:custGeom>
                <a:avLst/>
                <a:gdLst>
                  <a:gd name="connsiteX0" fmla="*/ 42757 w 164375"/>
                  <a:gd name="connsiteY0" fmla="*/ 172377 h 181644"/>
                  <a:gd name="connsiteX1" fmla="*/ 11402 w 164375"/>
                  <a:gd name="connsiteY1" fmla="*/ 139940 h 181644"/>
                  <a:gd name="connsiteX2" fmla="*/ 0 w 164375"/>
                  <a:gd name="connsiteY2" fmla="*/ 92676 h 181644"/>
                  <a:gd name="connsiteX3" fmla="*/ 11402 w 164375"/>
                  <a:gd name="connsiteY3" fmla="*/ 45411 h 181644"/>
                  <a:gd name="connsiteX4" fmla="*/ 42757 w 164375"/>
                  <a:gd name="connsiteY4" fmla="*/ 12048 h 181644"/>
                  <a:gd name="connsiteX5" fmla="*/ 86464 w 164375"/>
                  <a:gd name="connsiteY5" fmla="*/ 0 h 181644"/>
                  <a:gd name="connsiteX6" fmla="*/ 133021 w 164375"/>
                  <a:gd name="connsiteY6" fmla="*/ 14828 h 181644"/>
                  <a:gd name="connsiteX7" fmla="*/ 160575 w 164375"/>
                  <a:gd name="connsiteY7" fmla="*/ 54679 h 181644"/>
                  <a:gd name="connsiteX8" fmla="*/ 131120 w 164375"/>
                  <a:gd name="connsiteY8" fmla="*/ 66726 h 181644"/>
                  <a:gd name="connsiteX9" fmla="*/ 113068 w 164375"/>
                  <a:gd name="connsiteY9" fmla="*/ 38924 h 181644"/>
                  <a:gd name="connsiteX10" fmla="*/ 86464 w 164375"/>
                  <a:gd name="connsiteY10" fmla="*/ 29656 h 181644"/>
                  <a:gd name="connsiteX11" fmla="*/ 61760 w 164375"/>
                  <a:gd name="connsiteY11" fmla="*/ 37070 h 181644"/>
                  <a:gd name="connsiteX12" fmla="*/ 42757 w 164375"/>
                  <a:gd name="connsiteY12" fmla="*/ 58386 h 181644"/>
                  <a:gd name="connsiteX13" fmla="*/ 35156 w 164375"/>
                  <a:gd name="connsiteY13" fmla="*/ 91749 h 181644"/>
                  <a:gd name="connsiteX14" fmla="*/ 41807 w 164375"/>
                  <a:gd name="connsiteY14" fmla="*/ 122332 h 181644"/>
                  <a:gd name="connsiteX15" fmla="*/ 60810 w 164375"/>
                  <a:gd name="connsiteY15" fmla="*/ 143647 h 181644"/>
                  <a:gd name="connsiteX16" fmla="*/ 88364 w 164375"/>
                  <a:gd name="connsiteY16" fmla="*/ 151061 h 181644"/>
                  <a:gd name="connsiteX17" fmla="*/ 117818 w 164375"/>
                  <a:gd name="connsiteY17" fmla="*/ 142721 h 181644"/>
                  <a:gd name="connsiteX18" fmla="*/ 139672 w 164375"/>
                  <a:gd name="connsiteY18" fmla="*/ 119552 h 181644"/>
                  <a:gd name="connsiteX19" fmla="*/ 164376 w 164375"/>
                  <a:gd name="connsiteY19" fmla="*/ 137160 h 181644"/>
                  <a:gd name="connsiteX20" fmla="*/ 86464 w 164375"/>
                  <a:gd name="connsiteY20" fmla="*/ 181644 h 181644"/>
                  <a:gd name="connsiteX21" fmla="*/ 42757 w 164375"/>
                  <a:gd name="connsiteY21" fmla="*/ 170523 h 18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375" h="181644">
                    <a:moveTo>
                      <a:pt x="42757" y="172377"/>
                    </a:moveTo>
                    <a:cubicBezTo>
                      <a:pt x="29455" y="164963"/>
                      <a:pt x="19003" y="153842"/>
                      <a:pt x="11402" y="139940"/>
                    </a:cubicBezTo>
                    <a:cubicBezTo>
                      <a:pt x="3801" y="126039"/>
                      <a:pt x="0" y="110284"/>
                      <a:pt x="0" y="92676"/>
                    </a:cubicBezTo>
                    <a:cubicBezTo>
                      <a:pt x="0" y="75067"/>
                      <a:pt x="3801" y="59312"/>
                      <a:pt x="11402" y="45411"/>
                    </a:cubicBezTo>
                    <a:cubicBezTo>
                      <a:pt x="19003" y="31510"/>
                      <a:pt x="29455" y="20389"/>
                      <a:pt x="42757" y="12048"/>
                    </a:cubicBezTo>
                    <a:cubicBezTo>
                      <a:pt x="56059" y="3707"/>
                      <a:pt x="70311" y="0"/>
                      <a:pt x="86464" y="0"/>
                    </a:cubicBezTo>
                    <a:cubicBezTo>
                      <a:pt x="102616" y="0"/>
                      <a:pt x="119719" y="4634"/>
                      <a:pt x="133021" y="14828"/>
                    </a:cubicBezTo>
                    <a:cubicBezTo>
                      <a:pt x="146323" y="25022"/>
                      <a:pt x="154874" y="37997"/>
                      <a:pt x="160575" y="54679"/>
                    </a:cubicBezTo>
                    <a:lnTo>
                      <a:pt x="131120" y="66726"/>
                    </a:lnTo>
                    <a:cubicBezTo>
                      <a:pt x="126370" y="54679"/>
                      <a:pt x="119719" y="45411"/>
                      <a:pt x="113068" y="38924"/>
                    </a:cubicBezTo>
                    <a:cubicBezTo>
                      <a:pt x="106417" y="33363"/>
                      <a:pt x="97865" y="29656"/>
                      <a:pt x="86464" y="29656"/>
                    </a:cubicBezTo>
                    <a:cubicBezTo>
                      <a:pt x="75062" y="29656"/>
                      <a:pt x="69361" y="32436"/>
                      <a:pt x="61760" y="37070"/>
                    </a:cubicBezTo>
                    <a:cubicBezTo>
                      <a:pt x="54159" y="41704"/>
                      <a:pt x="47507" y="49118"/>
                      <a:pt x="42757" y="58386"/>
                    </a:cubicBezTo>
                    <a:cubicBezTo>
                      <a:pt x="38006" y="67653"/>
                      <a:pt x="35156" y="78774"/>
                      <a:pt x="35156" y="91749"/>
                    </a:cubicBezTo>
                    <a:cubicBezTo>
                      <a:pt x="35156" y="104724"/>
                      <a:pt x="37056" y="113991"/>
                      <a:pt x="41807" y="122332"/>
                    </a:cubicBezTo>
                    <a:cubicBezTo>
                      <a:pt x="46557" y="130673"/>
                      <a:pt x="53208" y="139014"/>
                      <a:pt x="60810" y="143647"/>
                    </a:cubicBezTo>
                    <a:cubicBezTo>
                      <a:pt x="69361" y="149208"/>
                      <a:pt x="77912" y="151061"/>
                      <a:pt x="88364" y="151061"/>
                    </a:cubicBezTo>
                    <a:cubicBezTo>
                      <a:pt x="98815" y="151061"/>
                      <a:pt x="109267" y="148281"/>
                      <a:pt x="117818" y="142721"/>
                    </a:cubicBezTo>
                    <a:cubicBezTo>
                      <a:pt x="126370" y="137160"/>
                      <a:pt x="133971" y="129746"/>
                      <a:pt x="139672" y="119552"/>
                    </a:cubicBezTo>
                    <a:lnTo>
                      <a:pt x="164376" y="137160"/>
                    </a:lnTo>
                    <a:cubicBezTo>
                      <a:pt x="147273" y="166816"/>
                      <a:pt x="120669" y="181644"/>
                      <a:pt x="86464" y="181644"/>
                    </a:cubicBezTo>
                    <a:cubicBezTo>
                      <a:pt x="52258" y="181644"/>
                      <a:pt x="56059" y="177937"/>
                      <a:pt x="42757" y="170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6" name="Forma libre 15">
                <a:extLst>
                  <a:ext uri="{FF2B5EF4-FFF2-40B4-BE49-F238E27FC236}">
                    <a16:creationId xmlns:a16="http://schemas.microsoft.com/office/drawing/2014/main" id="{9BA6D8E3-C78B-0723-0043-180540E8A7B6}"/>
                  </a:ext>
                </a:extLst>
              </p:cNvPr>
              <p:cNvSpPr/>
              <p:nvPr/>
            </p:nvSpPr>
            <p:spPr>
              <a:xfrm>
                <a:off x="7101256" y="3270524"/>
                <a:ext cx="48457" cy="245590"/>
              </a:xfrm>
              <a:custGeom>
                <a:avLst/>
                <a:gdLst>
                  <a:gd name="connsiteX0" fmla="*/ 7601 w 48457"/>
                  <a:gd name="connsiteY0" fmla="*/ 38924 h 245590"/>
                  <a:gd name="connsiteX1" fmla="*/ 0 w 48457"/>
                  <a:gd name="connsiteY1" fmla="*/ 22242 h 245590"/>
                  <a:gd name="connsiteX2" fmla="*/ 6651 w 48457"/>
                  <a:gd name="connsiteY2" fmla="*/ 6487 h 245590"/>
                  <a:gd name="connsiteX3" fmla="*/ 23754 w 48457"/>
                  <a:gd name="connsiteY3" fmla="*/ 0 h 245590"/>
                  <a:gd name="connsiteX4" fmla="*/ 40856 w 48457"/>
                  <a:gd name="connsiteY4" fmla="*/ 6487 h 245590"/>
                  <a:gd name="connsiteX5" fmla="*/ 48457 w 48457"/>
                  <a:gd name="connsiteY5" fmla="*/ 22242 h 245590"/>
                  <a:gd name="connsiteX6" fmla="*/ 41806 w 48457"/>
                  <a:gd name="connsiteY6" fmla="*/ 38924 h 245590"/>
                  <a:gd name="connsiteX7" fmla="*/ 24704 w 48457"/>
                  <a:gd name="connsiteY7" fmla="*/ 45411 h 245590"/>
                  <a:gd name="connsiteX8" fmla="*/ 7601 w 48457"/>
                  <a:gd name="connsiteY8" fmla="*/ 38924 h 245590"/>
                  <a:gd name="connsiteX9" fmla="*/ 5701 w 48457"/>
                  <a:gd name="connsiteY9" fmla="*/ 71360 h 245590"/>
                  <a:gd name="connsiteX10" fmla="*/ 41806 w 48457"/>
                  <a:gd name="connsiteY10" fmla="*/ 71360 h 245590"/>
                  <a:gd name="connsiteX11" fmla="*/ 41806 w 48457"/>
                  <a:gd name="connsiteY11" fmla="*/ 245591 h 245590"/>
                  <a:gd name="connsiteX12" fmla="*/ 5701 w 48457"/>
                  <a:gd name="connsiteY12" fmla="*/ 245591 h 245590"/>
                  <a:gd name="connsiteX13" fmla="*/ 5701 w 48457"/>
                  <a:gd name="connsiteY13" fmla="*/ 71360 h 24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457" h="245590">
                    <a:moveTo>
                      <a:pt x="7601" y="38924"/>
                    </a:moveTo>
                    <a:cubicBezTo>
                      <a:pt x="2850" y="34290"/>
                      <a:pt x="0" y="28729"/>
                      <a:pt x="0" y="22242"/>
                    </a:cubicBezTo>
                    <a:cubicBezTo>
                      <a:pt x="0" y="15755"/>
                      <a:pt x="1900" y="11121"/>
                      <a:pt x="6651" y="6487"/>
                    </a:cubicBezTo>
                    <a:cubicBezTo>
                      <a:pt x="11402" y="1854"/>
                      <a:pt x="17103" y="0"/>
                      <a:pt x="23754" y="0"/>
                    </a:cubicBezTo>
                    <a:cubicBezTo>
                      <a:pt x="30405" y="0"/>
                      <a:pt x="36106" y="1854"/>
                      <a:pt x="40856" y="6487"/>
                    </a:cubicBezTo>
                    <a:cubicBezTo>
                      <a:pt x="45607" y="11121"/>
                      <a:pt x="48457" y="15755"/>
                      <a:pt x="48457" y="22242"/>
                    </a:cubicBezTo>
                    <a:cubicBezTo>
                      <a:pt x="48457" y="28729"/>
                      <a:pt x="46557" y="34290"/>
                      <a:pt x="41806" y="38924"/>
                    </a:cubicBezTo>
                    <a:cubicBezTo>
                      <a:pt x="37056" y="43558"/>
                      <a:pt x="31355" y="45411"/>
                      <a:pt x="24704" y="45411"/>
                    </a:cubicBezTo>
                    <a:cubicBezTo>
                      <a:pt x="18053" y="45411"/>
                      <a:pt x="12352" y="43558"/>
                      <a:pt x="7601" y="38924"/>
                    </a:cubicBezTo>
                    <a:close/>
                    <a:moveTo>
                      <a:pt x="5701" y="71360"/>
                    </a:moveTo>
                    <a:lnTo>
                      <a:pt x="41806" y="71360"/>
                    </a:lnTo>
                    <a:lnTo>
                      <a:pt x="41806" y="245591"/>
                    </a:lnTo>
                    <a:lnTo>
                      <a:pt x="5701" y="245591"/>
                    </a:lnTo>
                    <a:lnTo>
                      <a:pt x="5701" y="7136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17" name="Forma libre 16">
                <a:extLst>
                  <a:ext uri="{FF2B5EF4-FFF2-40B4-BE49-F238E27FC236}">
                    <a16:creationId xmlns:a16="http://schemas.microsoft.com/office/drawing/2014/main" id="{CD9C9CA8-C16A-E526-16C9-B4C8C3E8AFFC}"/>
                  </a:ext>
                </a:extLst>
              </p:cNvPr>
              <p:cNvSpPr/>
              <p:nvPr/>
            </p:nvSpPr>
            <p:spPr>
              <a:xfrm>
                <a:off x="7177268" y="3337251"/>
                <a:ext cx="172926" cy="183497"/>
              </a:xfrm>
              <a:custGeom>
                <a:avLst/>
                <a:gdLst>
                  <a:gd name="connsiteX0" fmla="*/ 40856 w 172926"/>
                  <a:gd name="connsiteY0" fmla="*/ 171450 h 183497"/>
                  <a:gd name="connsiteX1" fmla="*/ 10452 w 172926"/>
                  <a:gd name="connsiteY1" fmla="*/ 139014 h 183497"/>
                  <a:gd name="connsiteX2" fmla="*/ 0 w 172926"/>
                  <a:gd name="connsiteY2" fmla="*/ 91749 h 183497"/>
                  <a:gd name="connsiteX3" fmla="*/ 11402 w 172926"/>
                  <a:gd name="connsiteY3" fmla="*/ 44484 h 183497"/>
                  <a:gd name="connsiteX4" fmla="*/ 41806 w 172926"/>
                  <a:gd name="connsiteY4" fmla="*/ 12048 h 183497"/>
                  <a:gd name="connsiteX5" fmla="*/ 87414 w 172926"/>
                  <a:gd name="connsiteY5" fmla="*/ 0 h 183497"/>
                  <a:gd name="connsiteX6" fmla="*/ 132071 w 172926"/>
                  <a:gd name="connsiteY6" fmla="*/ 12048 h 183497"/>
                  <a:gd name="connsiteX7" fmla="*/ 162475 w 172926"/>
                  <a:gd name="connsiteY7" fmla="*/ 44484 h 183497"/>
                  <a:gd name="connsiteX8" fmla="*/ 172927 w 172926"/>
                  <a:gd name="connsiteY8" fmla="*/ 91749 h 183497"/>
                  <a:gd name="connsiteX9" fmla="*/ 161525 w 172926"/>
                  <a:gd name="connsiteY9" fmla="*/ 138087 h 183497"/>
                  <a:gd name="connsiteX10" fmla="*/ 131120 w 172926"/>
                  <a:gd name="connsiteY10" fmla="*/ 171450 h 183497"/>
                  <a:gd name="connsiteX11" fmla="*/ 86463 w 172926"/>
                  <a:gd name="connsiteY11" fmla="*/ 183498 h 183497"/>
                  <a:gd name="connsiteX12" fmla="*/ 41806 w 172926"/>
                  <a:gd name="connsiteY12" fmla="*/ 171450 h 183497"/>
                  <a:gd name="connsiteX13" fmla="*/ 47507 w 172926"/>
                  <a:gd name="connsiteY13" fmla="*/ 135306 h 183497"/>
                  <a:gd name="connsiteX14" fmla="*/ 85513 w 172926"/>
                  <a:gd name="connsiteY14" fmla="*/ 152915 h 183497"/>
                  <a:gd name="connsiteX15" fmla="*/ 122569 w 172926"/>
                  <a:gd name="connsiteY15" fmla="*/ 135306 h 183497"/>
                  <a:gd name="connsiteX16" fmla="*/ 136821 w 172926"/>
                  <a:gd name="connsiteY16" fmla="*/ 91749 h 183497"/>
                  <a:gd name="connsiteX17" fmla="*/ 123519 w 172926"/>
                  <a:gd name="connsiteY17" fmla="*/ 48191 h 183497"/>
                  <a:gd name="connsiteX18" fmla="*/ 86463 w 172926"/>
                  <a:gd name="connsiteY18" fmla="*/ 30583 h 183497"/>
                  <a:gd name="connsiteX19" fmla="*/ 48457 w 172926"/>
                  <a:gd name="connsiteY19" fmla="*/ 48191 h 183497"/>
                  <a:gd name="connsiteX20" fmla="*/ 34205 w 172926"/>
                  <a:gd name="connsiteY20" fmla="*/ 91749 h 183497"/>
                  <a:gd name="connsiteX21" fmla="*/ 47507 w 172926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6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4158" y="4634"/>
                      <a:pt x="70311" y="0"/>
                      <a:pt x="87414" y="0"/>
                    </a:cubicBezTo>
                    <a:cubicBezTo>
                      <a:pt x="104516" y="0"/>
                      <a:pt x="118768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2" y="163109"/>
                      <a:pt x="131120" y="171450"/>
                    </a:cubicBezTo>
                    <a:cubicBezTo>
                      <a:pt x="117818" y="179791"/>
                      <a:pt x="103566" y="183498"/>
                      <a:pt x="86463" y="183498"/>
                    </a:cubicBezTo>
                    <a:cubicBezTo>
                      <a:pt x="69361" y="183498"/>
                      <a:pt x="55109" y="179791"/>
                      <a:pt x="41806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3" y="30583"/>
                    </a:cubicBezTo>
                    <a:cubicBezTo>
                      <a:pt x="70311" y="30583"/>
                      <a:pt x="57959" y="36144"/>
                      <a:pt x="48457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4" name="Google Shape;114;p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206791" y="2173421"/>
            <a:ext cx="3652354" cy="3615832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6"/>
          <p:cNvSpPr/>
          <p:nvPr/>
        </p:nvSpPr>
        <p:spPr>
          <a:xfrm>
            <a:off x="4060145" y="2008514"/>
            <a:ext cx="3945646" cy="3945646"/>
          </a:xfrm>
          <a:prstGeom prst="ellipse">
            <a:avLst/>
          </a:prstGeom>
          <a:noFill/>
          <a:ln w="12700" cap="flat" cmpd="sng">
            <a:solidFill>
              <a:srgbClr val="7537F4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6"/>
          <p:cNvSpPr/>
          <p:nvPr/>
        </p:nvSpPr>
        <p:spPr>
          <a:xfrm>
            <a:off x="771228" y="1700791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8" name="Google Shape;118;p6"/>
          <p:cNvSpPr/>
          <p:nvPr/>
        </p:nvSpPr>
        <p:spPr>
          <a:xfrm>
            <a:off x="771229" y="1655067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p6"/>
          <p:cNvSpPr/>
          <p:nvPr/>
        </p:nvSpPr>
        <p:spPr>
          <a:xfrm>
            <a:off x="783755" y="3341701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p6"/>
          <p:cNvSpPr/>
          <p:nvPr/>
        </p:nvSpPr>
        <p:spPr>
          <a:xfrm>
            <a:off x="783755" y="3295977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6"/>
          <p:cNvSpPr/>
          <p:nvPr/>
        </p:nvSpPr>
        <p:spPr>
          <a:xfrm>
            <a:off x="783755" y="4969813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6"/>
          <p:cNvSpPr/>
          <p:nvPr/>
        </p:nvSpPr>
        <p:spPr>
          <a:xfrm>
            <a:off x="783755" y="4924091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p6"/>
          <p:cNvSpPr/>
          <p:nvPr/>
        </p:nvSpPr>
        <p:spPr>
          <a:xfrm>
            <a:off x="8879786" y="1693822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p6"/>
          <p:cNvSpPr/>
          <p:nvPr/>
        </p:nvSpPr>
        <p:spPr>
          <a:xfrm>
            <a:off x="8879783" y="1648101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5" name="Google Shape;125;p6"/>
          <p:cNvSpPr/>
          <p:nvPr/>
        </p:nvSpPr>
        <p:spPr>
          <a:xfrm>
            <a:off x="8892312" y="3334734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6"/>
          <p:cNvSpPr/>
          <p:nvPr/>
        </p:nvSpPr>
        <p:spPr>
          <a:xfrm>
            <a:off x="8892309" y="328901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7" name="Google Shape;127;p6"/>
          <p:cNvSpPr/>
          <p:nvPr/>
        </p:nvSpPr>
        <p:spPr>
          <a:xfrm>
            <a:off x="8892312" y="4962846"/>
            <a:ext cx="2557059" cy="1374764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8627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8" name="Google Shape;128;p6"/>
          <p:cNvSpPr/>
          <p:nvPr/>
        </p:nvSpPr>
        <p:spPr>
          <a:xfrm>
            <a:off x="8892309" y="4917123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Pulso" pitchFamily="2" charset="0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6"/>
          <p:cNvSpPr txBox="1"/>
          <p:nvPr/>
        </p:nvSpPr>
        <p:spPr>
          <a:xfrm>
            <a:off x="872331" y="1999553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0" name="Google Shape;130;p6"/>
          <p:cNvSpPr txBox="1"/>
          <p:nvPr/>
        </p:nvSpPr>
        <p:spPr>
          <a:xfrm>
            <a:off x="872331" y="3625512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1" name="Google Shape;131;p6"/>
          <p:cNvSpPr txBox="1"/>
          <p:nvPr/>
        </p:nvSpPr>
        <p:spPr>
          <a:xfrm>
            <a:off x="951914" y="5208119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2" name="Google Shape;132;p6"/>
          <p:cNvSpPr txBox="1"/>
          <p:nvPr/>
        </p:nvSpPr>
        <p:spPr>
          <a:xfrm>
            <a:off x="8970020" y="2043040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3" name="Google Shape;133;p6"/>
          <p:cNvSpPr txBox="1"/>
          <p:nvPr/>
        </p:nvSpPr>
        <p:spPr>
          <a:xfrm>
            <a:off x="8970020" y="3669000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134" name="Google Shape;134;p6"/>
          <p:cNvSpPr txBox="1"/>
          <p:nvPr/>
        </p:nvSpPr>
        <p:spPr>
          <a:xfrm>
            <a:off x="9049605" y="5251607"/>
            <a:ext cx="2072155" cy="8620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402" b="1">
                <a:solidFill>
                  <a:srgbClr val="4014A1"/>
                </a:solidFill>
                <a:latin typeface="Pulso" pitchFamily="2" charset="0"/>
                <a:sym typeface="Arial"/>
              </a:rPr>
              <a:t>Acá hay un título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7F7F7F"/>
              </a:solidFill>
              <a:latin typeface="Pulso" pitchFamily="2" charset="0"/>
              <a:ea typeface="Roboto"/>
              <a:cs typeface="Roboto"/>
              <a:sym typeface="Robot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Acá hay un texto más largo</a:t>
            </a:r>
            <a:endParaRPr>
              <a:latin typeface="Pulso" pitchFamily="2" charset="0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Pulso" pitchFamily="2" charset="0"/>
                <a:ea typeface="Roboto"/>
                <a:cs typeface="Roboto"/>
                <a:sym typeface="Roboto"/>
              </a:rPr>
              <a:t>Explicativo.</a:t>
            </a:r>
            <a:endParaRPr sz="2400" b="1">
              <a:solidFill>
                <a:schemeClr val="lt1"/>
              </a:solidFill>
              <a:latin typeface="Pulso" pitchFamily="2" charset="0"/>
              <a:sym typeface="Arial"/>
            </a:endParaRPr>
          </a:p>
        </p:txBody>
      </p:sp>
      <p:sp>
        <p:nvSpPr>
          <p:cNvPr id="20" name="Google Shape;106;p5">
            <a:extLst>
              <a:ext uri="{FF2B5EF4-FFF2-40B4-BE49-F238E27FC236}">
                <a16:creationId xmlns:a16="http://schemas.microsoft.com/office/drawing/2014/main" id="{164A6647-5920-AC14-61BB-2317E68D1254}"/>
              </a:ext>
            </a:extLst>
          </p:cNvPr>
          <p:cNvSpPr txBox="1"/>
          <p:nvPr/>
        </p:nvSpPr>
        <p:spPr>
          <a:xfrm>
            <a:off x="498290" y="698519"/>
            <a:ext cx="1057381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Pulso" pitchFamily="2" charset="0"/>
                <a:ea typeface="Roboto Light"/>
                <a:cs typeface="Roboto Light"/>
                <a:sym typeface="Roboto Light"/>
              </a:rPr>
              <a:t>TÍTULO</a:t>
            </a:r>
            <a:endParaRPr dirty="0">
              <a:latin typeface="Pulso" pitchFamily="2" charset="0"/>
            </a:endParaRPr>
          </a:p>
        </p:txBody>
      </p:sp>
      <p:grpSp>
        <p:nvGrpSpPr>
          <p:cNvPr id="38" name="Grupo 37">
            <a:extLst>
              <a:ext uri="{FF2B5EF4-FFF2-40B4-BE49-F238E27FC236}">
                <a16:creationId xmlns:a16="http://schemas.microsoft.com/office/drawing/2014/main" id="{BCA5C588-6CBB-2CA0-E018-AEB8FAF9BC07}"/>
              </a:ext>
            </a:extLst>
          </p:cNvPr>
          <p:cNvGrpSpPr/>
          <p:nvPr/>
        </p:nvGrpSpPr>
        <p:grpSpPr>
          <a:xfrm>
            <a:off x="9736833" y="776161"/>
            <a:ext cx="1956620" cy="243447"/>
            <a:chOff x="4847505" y="3270524"/>
            <a:chExt cx="2502690" cy="311390"/>
          </a:xfrm>
        </p:grpSpPr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2904F465-8A37-6FE1-2B9A-76C69D7F2F60}"/>
                </a:ext>
              </a:extLst>
            </p:cNvPr>
            <p:cNvSpPr/>
            <p:nvPr/>
          </p:nvSpPr>
          <p:spPr>
            <a:xfrm>
              <a:off x="4993828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E164B8B2-0AB3-AACB-0003-78F0646FD0FA}"/>
                </a:ext>
              </a:extLst>
            </p:cNvPr>
            <p:cNvSpPr/>
            <p:nvPr/>
          </p:nvSpPr>
          <p:spPr>
            <a:xfrm>
              <a:off x="5196209" y="334095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91ACE46B-ED0C-AE80-BB26-E3572E847E23}"/>
                </a:ext>
              </a:extLst>
            </p:cNvPr>
            <p:cNvSpPr/>
            <p:nvPr/>
          </p:nvSpPr>
          <p:spPr>
            <a:xfrm>
              <a:off x="5502157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FDC87907-F858-8D01-526E-765C6E216664}"/>
                </a:ext>
              </a:extLst>
            </p:cNvPr>
            <p:cNvSpPr/>
            <p:nvPr/>
          </p:nvSpPr>
          <p:spPr>
            <a:xfrm>
              <a:off x="5586720" y="334003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8774 h 176083"/>
                <a:gd name="connsiteX11" fmla="*/ 109267 w 154874"/>
                <a:gd name="connsiteY11" fmla="*/ 41704 h 176083"/>
                <a:gd name="connsiteX12" fmla="*/ 82663 w 154874"/>
                <a:gd name="connsiteY12" fmla="*/ 29656 h 176083"/>
                <a:gd name="connsiteX13" fmla="*/ 49408 w 154874"/>
                <a:gd name="connsiteY13" fmla="*/ 45411 h 176083"/>
                <a:gd name="connsiteX14" fmla="*/ 36106 w 154874"/>
                <a:gd name="connsiteY14" fmla="*/ 88969 h 176083"/>
                <a:gd name="connsiteX15" fmla="*/ 36106 w 154874"/>
                <a:gd name="connsiteY15" fmla="*/ 175157 h 176083"/>
                <a:gd name="connsiteX16" fmla="*/ 0 w 154874"/>
                <a:gd name="connsiteY16" fmla="*/ 175157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8774"/>
                  </a:lnTo>
                  <a:cubicBezTo>
                    <a:pt x="118769" y="62093"/>
                    <a:pt x="115918" y="50045"/>
                    <a:pt x="109267" y="41704"/>
                  </a:cubicBezTo>
                  <a:cubicBezTo>
                    <a:pt x="102616" y="33363"/>
                    <a:pt x="94065" y="29656"/>
                    <a:pt x="82663" y="29656"/>
                  </a:cubicBezTo>
                  <a:cubicBezTo>
                    <a:pt x="71261" y="29656"/>
                    <a:pt x="57959" y="35217"/>
                    <a:pt x="49408" y="45411"/>
                  </a:cubicBezTo>
                  <a:cubicBezTo>
                    <a:pt x="40856" y="56532"/>
                    <a:pt x="36106" y="70434"/>
                    <a:pt x="36106" y="88969"/>
                  </a:cubicBezTo>
                  <a:lnTo>
                    <a:pt x="36106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734187EF-E3CA-FC82-E0F2-FBCAA8131531}"/>
                </a:ext>
              </a:extLst>
            </p:cNvPr>
            <p:cNvSpPr/>
            <p:nvPr/>
          </p:nvSpPr>
          <p:spPr>
            <a:xfrm>
              <a:off x="5779600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785648F8-2355-2821-32D8-48933A6B5890}"/>
                </a:ext>
              </a:extLst>
            </p:cNvPr>
            <p:cNvSpPr/>
            <p:nvPr/>
          </p:nvSpPr>
          <p:spPr>
            <a:xfrm>
              <a:off x="5853712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8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5" name="Gráfico 193">
              <a:extLst>
                <a:ext uri="{FF2B5EF4-FFF2-40B4-BE49-F238E27FC236}">
                  <a16:creationId xmlns:a16="http://schemas.microsoft.com/office/drawing/2014/main" id="{0D80AB54-24DA-13F7-5355-223ABD931631}"/>
                </a:ext>
              </a:extLst>
            </p:cNvPr>
            <p:cNvGrpSpPr/>
            <p:nvPr/>
          </p:nvGrpSpPr>
          <p:grpSpPr>
            <a:xfrm>
              <a:off x="4847505" y="3281645"/>
              <a:ext cx="123519" cy="234469"/>
              <a:chOff x="4847505" y="3281645"/>
              <a:chExt cx="123519" cy="234469"/>
            </a:xfrm>
          </p:grpSpPr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0ACBE5E1-9349-B6E5-DDCD-6CA719C18EB4}"/>
                  </a:ext>
                </a:extLst>
              </p:cNvPr>
              <p:cNvSpPr/>
              <p:nvPr/>
            </p:nvSpPr>
            <p:spPr>
              <a:xfrm>
                <a:off x="4847505" y="3281645"/>
                <a:ext cx="122569" cy="106577"/>
              </a:xfrm>
              <a:custGeom>
                <a:avLst/>
                <a:gdLst>
                  <a:gd name="connsiteX0" fmla="*/ 86463 w 122569"/>
                  <a:gd name="connsiteY0" fmla="*/ 106577 h 106577"/>
                  <a:gd name="connsiteX1" fmla="*/ 122569 w 122569"/>
                  <a:gd name="connsiteY1" fmla="*/ 106577 h 106577"/>
                  <a:gd name="connsiteX2" fmla="*/ 107367 w 122569"/>
                  <a:gd name="connsiteY2" fmla="*/ 53752 h 106577"/>
                  <a:gd name="connsiteX3" fmla="*/ 60809 w 122569"/>
                  <a:gd name="connsiteY3" fmla="*/ 12975 h 106577"/>
                  <a:gd name="connsiteX4" fmla="*/ 0 w 122569"/>
                  <a:gd name="connsiteY4" fmla="*/ 0 h 106577"/>
                  <a:gd name="connsiteX5" fmla="*/ 0 w 122569"/>
                  <a:gd name="connsiteY5" fmla="*/ 31510 h 106577"/>
                  <a:gd name="connsiteX6" fmla="*/ 60809 w 122569"/>
                  <a:gd name="connsiteY6" fmla="*/ 53752 h 106577"/>
                  <a:gd name="connsiteX7" fmla="*/ 85513 w 122569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569" h="106577">
                    <a:moveTo>
                      <a:pt x="86463" y="106577"/>
                    </a:moveTo>
                    <a:lnTo>
                      <a:pt x="122569" y="106577"/>
                    </a:lnTo>
                    <a:cubicBezTo>
                      <a:pt x="121619" y="86188"/>
                      <a:pt x="115918" y="68580"/>
                      <a:pt x="107367" y="53752"/>
                    </a:cubicBezTo>
                    <a:cubicBezTo>
                      <a:pt x="96915" y="36144"/>
                      <a:pt x="80763" y="22242"/>
                      <a:pt x="60809" y="12975"/>
                    </a:cubicBezTo>
                    <a:cubicBezTo>
                      <a:pt x="43707" y="5561"/>
                      <a:pt x="23754" y="927"/>
                      <a:pt x="0" y="0"/>
                    </a:cubicBezTo>
                    <a:lnTo>
                      <a:pt x="0" y="31510"/>
                    </a:lnTo>
                    <a:cubicBezTo>
                      <a:pt x="25654" y="33363"/>
                      <a:pt x="46557" y="40777"/>
                      <a:pt x="60809" y="53752"/>
                    </a:cubicBezTo>
                    <a:cubicBezTo>
                      <a:pt x="76012" y="66726"/>
                      <a:pt x="83613" y="84335"/>
                      <a:pt x="85513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C22FE979-1126-5DE4-5999-21BFF522A87C}"/>
                  </a:ext>
                </a:extLst>
              </p:cNvPr>
              <p:cNvSpPr/>
              <p:nvPr/>
            </p:nvSpPr>
            <p:spPr>
              <a:xfrm>
                <a:off x="4847505" y="3408611"/>
                <a:ext cx="123519" cy="107503"/>
              </a:xfrm>
              <a:custGeom>
                <a:avLst/>
                <a:gdLst>
                  <a:gd name="connsiteX0" fmla="*/ 86463 w 123519"/>
                  <a:gd name="connsiteY0" fmla="*/ 0 h 107503"/>
                  <a:gd name="connsiteX1" fmla="*/ 60809 w 123519"/>
                  <a:gd name="connsiteY1" fmla="*/ 53752 h 107503"/>
                  <a:gd name="connsiteX2" fmla="*/ 0 w 123519"/>
                  <a:gd name="connsiteY2" fmla="*/ 75994 h 107503"/>
                  <a:gd name="connsiteX3" fmla="*/ 0 w 123519"/>
                  <a:gd name="connsiteY3" fmla="*/ 107504 h 107503"/>
                  <a:gd name="connsiteX4" fmla="*/ 59859 w 123519"/>
                  <a:gd name="connsiteY4" fmla="*/ 94529 h 107503"/>
                  <a:gd name="connsiteX5" fmla="*/ 107367 w 123519"/>
                  <a:gd name="connsiteY5" fmla="*/ 54679 h 107503"/>
                  <a:gd name="connsiteX6" fmla="*/ 123519 w 123519"/>
                  <a:gd name="connsiteY6" fmla="*/ 0 h 107503"/>
                  <a:gd name="connsiteX7" fmla="*/ 87414 w 123519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19" h="107503">
                    <a:moveTo>
                      <a:pt x="86463" y="0"/>
                    </a:moveTo>
                    <a:cubicBezTo>
                      <a:pt x="84563" y="23169"/>
                      <a:pt x="76012" y="40777"/>
                      <a:pt x="60809" y="53752"/>
                    </a:cubicBezTo>
                    <a:cubicBezTo>
                      <a:pt x="45607" y="66726"/>
                      <a:pt x="25654" y="74141"/>
                      <a:pt x="0" y="75994"/>
                    </a:cubicBezTo>
                    <a:lnTo>
                      <a:pt x="0" y="107504"/>
                    </a:lnTo>
                    <a:cubicBezTo>
                      <a:pt x="22804" y="106577"/>
                      <a:pt x="42757" y="101943"/>
                      <a:pt x="59859" y="94529"/>
                    </a:cubicBezTo>
                    <a:cubicBezTo>
                      <a:pt x="80763" y="85262"/>
                      <a:pt x="95965" y="72287"/>
                      <a:pt x="107367" y="54679"/>
                    </a:cubicBezTo>
                    <a:cubicBezTo>
                      <a:pt x="116868" y="38924"/>
                      <a:pt x="121619" y="21315"/>
                      <a:pt x="123519" y="0"/>
                    </a:cubicBezTo>
                    <a:lnTo>
                      <a:pt x="87414" y="0"/>
                    </a:lnTo>
                    <a:close/>
                  </a:path>
                </a:pathLst>
              </a:custGeom>
              <a:solidFill>
                <a:srgbClr val="07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6" name="Gráfico 193">
              <a:extLst>
                <a:ext uri="{FF2B5EF4-FFF2-40B4-BE49-F238E27FC236}">
                  <a16:creationId xmlns:a16="http://schemas.microsoft.com/office/drawing/2014/main" id="{DCDDCD0A-CF30-086A-F285-07265A26FCED}"/>
                </a:ext>
              </a:extLst>
            </p:cNvPr>
            <p:cNvGrpSpPr/>
            <p:nvPr/>
          </p:nvGrpSpPr>
          <p:grpSpPr>
            <a:xfrm>
              <a:off x="6110252" y="3270524"/>
              <a:ext cx="1239943" cy="311390"/>
              <a:chOff x="6110252" y="3270524"/>
              <a:chExt cx="1239943" cy="311390"/>
            </a:xfrm>
            <a:solidFill>
              <a:srgbClr val="FFFFFF"/>
            </a:solidFill>
          </p:grpSpPr>
          <p:sp>
            <p:nvSpPr>
              <p:cNvPr id="47" name="Forma libre 46">
                <a:extLst>
                  <a:ext uri="{FF2B5EF4-FFF2-40B4-BE49-F238E27FC236}">
                    <a16:creationId xmlns:a16="http://schemas.microsoft.com/office/drawing/2014/main" id="{D53C5F9B-4889-542D-DAA1-8B05490BBE02}"/>
                  </a:ext>
                </a:extLst>
              </p:cNvPr>
              <p:cNvSpPr/>
              <p:nvPr/>
            </p:nvSpPr>
            <p:spPr>
              <a:xfrm>
                <a:off x="6110252" y="3277011"/>
                <a:ext cx="200481" cy="239103"/>
              </a:xfrm>
              <a:custGeom>
                <a:avLst/>
                <a:gdLst>
                  <a:gd name="connsiteX0" fmla="*/ 0 w 200481"/>
                  <a:gd name="connsiteY0" fmla="*/ 0 h 239103"/>
                  <a:gd name="connsiteX1" fmla="*/ 36106 w 200481"/>
                  <a:gd name="connsiteY1" fmla="*/ 0 h 239103"/>
                  <a:gd name="connsiteX2" fmla="*/ 164376 w 200481"/>
                  <a:gd name="connsiteY2" fmla="*/ 179791 h 239103"/>
                  <a:gd name="connsiteX3" fmla="*/ 164376 w 200481"/>
                  <a:gd name="connsiteY3" fmla="*/ 0 h 239103"/>
                  <a:gd name="connsiteX4" fmla="*/ 200481 w 200481"/>
                  <a:gd name="connsiteY4" fmla="*/ 0 h 239103"/>
                  <a:gd name="connsiteX5" fmla="*/ 200481 w 200481"/>
                  <a:gd name="connsiteY5" fmla="*/ 239103 h 239103"/>
                  <a:gd name="connsiteX6" fmla="*/ 164376 w 200481"/>
                  <a:gd name="connsiteY6" fmla="*/ 239103 h 239103"/>
                  <a:gd name="connsiteX7" fmla="*/ 36106 w 200481"/>
                  <a:gd name="connsiteY7" fmla="*/ 63946 h 239103"/>
                  <a:gd name="connsiteX8" fmla="*/ 36106 w 200481"/>
                  <a:gd name="connsiteY8" fmla="*/ 239103 h 239103"/>
                  <a:gd name="connsiteX9" fmla="*/ 0 w 200481"/>
                  <a:gd name="connsiteY9" fmla="*/ 239103 h 239103"/>
                  <a:gd name="connsiteX10" fmla="*/ 0 w 200481"/>
                  <a:gd name="connsiteY10" fmla="*/ 0 h 23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481" h="239103">
                    <a:moveTo>
                      <a:pt x="0" y="0"/>
                    </a:moveTo>
                    <a:lnTo>
                      <a:pt x="36106" y="0"/>
                    </a:lnTo>
                    <a:lnTo>
                      <a:pt x="164376" y="179791"/>
                    </a:lnTo>
                    <a:lnTo>
                      <a:pt x="164376" y="0"/>
                    </a:lnTo>
                    <a:lnTo>
                      <a:pt x="200481" y="0"/>
                    </a:lnTo>
                    <a:lnTo>
                      <a:pt x="200481" y="239103"/>
                    </a:lnTo>
                    <a:lnTo>
                      <a:pt x="164376" y="239103"/>
                    </a:lnTo>
                    <a:lnTo>
                      <a:pt x="36106" y="63946"/>
                    </a:lnTo>
                    <a:lnTo>
                      <a:pt x="36106" y="239103"/>
                    </a:lnTo>
                    <a:lnTo>
                      <a:pt x="0" y="239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orma libre 47">
                <a:extLst>
                  <a:ext uri="{FF2B5EF4-FFF2-40B4-BE49-F238E27FC236}">
                    <a16:creationId xmlns:a16="http://schemas.microsoft.com/office/drawing/2014/main" id="{3E57383E-171A-BF63-A02A-35CC9726B597}"/>
                  </a:ext>
                </a:extLst>
              </p:cNvPr>
              <p:cNvSpPr/>
              <p:nvPr/>
            </p:nvSpPr>
            <p:spPr>
              <a:xfrm>
                <a:off x="6341138" y="3337251"/>
                <a:ext cx="166275" cy="183497"/>
              </a:xfrm>
              <a:custGeom>
                <a:avLst/>
                <a:gdLst>
                  <a:gd name="connsiteX0" fmla="*/ 45607 w 166275"/>
                  <a:gd name="connsiteY0" fmla="*/ 173304 h 183497"/>
                  <a:gd name="connsiteX1" fmla="*/ 12352 w 166275"/>
                  <a:gd name="connsiteY1" fmla="*/ 141794 h 183497"/>
                  <a:gd name="connsiteX2" fmla="*/ 0 w 166275"/>
                  <a:gd name="connsiteY2" fmla="*/ 91749 h 183497"/>
                  <a:gd name="connsiteX3" fmla="*/ 11402 w 166275"/>
                  <a:gd name="connsiteY3" fmla="*/ 44484 h 183497"/>
                  <a:gd name="connsiteX4" fmla="*/ 41806 w 166275"/>
                  <a:gd name="connsiteY4" fmla="*/ 12048 h 183497"/>
                  <a:gd name="connsiteX5" fmla="*/ 86463 w 166275"/>
                  <a:gd name="connsiteY5" fmla="*/ 0 h 183497"/>
                  <a:gd name="connsiteX6" fmla="*/ 129220 w 166275"/>
                  <a:gd name="connsiteY6" fmla="*/ 11121 h 183497"/>
                  <a:gd name="connsiteX7" fmla="*/ 156774 w 166275"/>
                  <a:gd name="connsiteY7" fmla="*/ 41704 h 183497"/>
                  <a:gd name="connsiteX8" fmla="*/ 166276 w 166275"/>
                  <a:gd name="connsiteY8" fmla="*/ 83408 h 183497"/>
                  <a:gd name="connsiteX9" fmla="*/ 166276 w 166275"/>
                  <a:gd name="connsiteY9" fmla="*/ 106577 h 183497"/>
                  <a:gd name="connsiteX10" fmla="*/ 35155 w 166275"/>
                  <a:gd name="connsiteY10" fmla="*/ 106577 h 183497"/>
                  <a:gd name="connsiteX11" fmla="*/ 54158 w 166275"/>
                  <a:gd name="connsiteY11" fmla="*/ 140867 h 183497"/>
                  <a:gd name="connsiteX12" fmla="*/ 89314 w 166275"/>
                  <a:gd name="connsiteY12" fmla="*/ 152915 h 183497"/>
                  <a:gd name="connsiteX13" fmla="*/ 117818 w 166275"/>
                  <a:gd name="connsiteY13" fmla="*/ 146428 h 183497"/>
                  <a:gd name="connsiteX14" fmla="*/ 142522 w 166275"/>
                  <a:gd name="connsiteY14" fmla="*/ 127892 h 183497"/>
                  <a:gd name="connsiteX15" fmla="*/ 162475 w 166275"/>
                  <a:gd name="connsiteY15" fmla="*/ 148281 h 183497"/>
                  <a:gd name="connsiteX16" fmla="*/ 129220 w 166275"/>
                  <a:gd name="connsiteY16" fmla="*/ 174230 h 183497"/>
                  <a:gd name="connsiteX17" fmla="*/ 88364 w 166275"/>
                  <a:gd name="connsiteY17" fmla="*/ 183498 h 183497"/>
                  <a:gd name="connsiteX18" fmla="*/ 44657 w 166275"/>
                  <a:gd name="connsiteY18" fmla="*/ 173304 h 183497"/>
                  <a:gd name="connsiteX19" fmla="*/ 131120 w 166275"/>
                  <a:gd name="connsiteY19" fmla="*/ 78774 h 183497"/>
                  <a:gd name="connsiteX20" fmla="*/ 124469 w 166275"/>
                  <a:gd name="connsiteY20" fmla="*/ 52825 h 183497"/>
                  <a:gd name="connsiteX21" fmla="*/ 107367 w 166275"/>
                  <a:gd name="connsiteY21" fmla="*/ 36144 h 183497"/>
                  <a:gd name="connsiteX22" fmla="*/ 84563 w 166275"/>
                  <a:gd name="connsiteY22" fmla="*/ 30583 h 183497"/>
                  <a:gd name="connsiteX23" fmla="*/ 53208 w 166275"/>
                  <a:gd name="connsiteY23" fmla="*/ 43558 h 183497"/>
                  <a:gd name="connsiteX24" fmla="*/ 36106 w 166275"/>
                  <a:gd name="connsiteY24" fmla="*/ 79701 h 183497"/>
                  <a:gd name="connsiteX25" fmla="*/ 132071 w 166275"/>
                  <a:gd name="connsiteY25" fmla="*/ 79701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275" h="183497">
                    <a:moveTo>
                      <a:pt x="45607" y="173304"/>
                    </a:moveTo>
                    <a:cubicBezTo>
                      <a:pt x="32305" y="165889"/>
                      <a:pt x="20903" y="155695"/>
                      <a:pt x="12352" y="141794"/>
                    </a:cubicBezTo>
                    <a:cubicBezTo>
                      <a:pt x="3801" y="127892"/>
                      <a:pt x="0" y="111211"/>
                      <a:pt x="0" y="91749"/>
                    </a:cubicBezTo>
                    <a:cubicBezTo>
                      <a:pt x="0" y="72287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5109" y="3707"/>
                      <a:pt x="70311" y="0"/>
                      <a:pt x="86463" y="0"/>
                    </a:cubicBezTo>
                    <a:cubicBezTo>
                      <a:pt x="102616" y="0"/>
                      <a:pt x="116868" y="3707"/>
                      <a:pt x="129220" y="11121"/>
                    </a:cubicBezTo>
                    <a:cubicBezTo>
                      <a:pt x="141572" y="18535"/>
                      <a:pt x="151074" y="28729"/>
                      <a:pt x="156774" y="41704"/>
                    </a:cubicBezTo>
                    <a:cubicBezTo>
                      <a:pt x="163425" y="54679"/>
                      <a:pt x="166276" y="68580"/>
                      <a:pt x="166276" y="83408"/>
                    </a:cubicBezTo>
                    <a:lnTo>
                      <a:pt x="166276" y="106577"/>
                    </a:lnTo>
                    <a:lnTo>
                      <a:pt x="35155" y="106577"/>
                    </a:lnTo>
                    <a:cubicBezTo>
                      <a:pt x="38006" y="121405"/>
                      <a:pt x="44657" y="133453"/>
                      <a:pt x="54158" y="140867"/>
                    </a:cubicBezTo>
                    <a:cubicBezTo>
                      <a:pt x="64610" y="149208"/>
                      <a:pt x="76012" y="152915"/>
                      <a:pt x="89314" y="152915"/>
                    </a:cubicBezTo>
                    <a:cubicBezTo>
                      <a:pt x="102616" y="152915"/>
                      <a:pt x="108317" y="151061"/>
                      <a:pt x="117818" y="146428"/>
                    </a:cubicBezTo>
                    <a:cubicBezTo>
                      <a:pt x="127320" y="141794"/>
                      <a:pt x="135871" y="136233"/>
                      <a:pt x="142522" y="127892"/>
                    </a:cubicBezTo>
                    <a:lnTo>
                      <a:pt x="162475" y="148281"/>
                    </a:lnTo>
                    <a:cubicBezTo>
                      <a:pt x="153924" y="159402"/>
                      <a:pt x="142522" y="167743"/>
                      <a:pt x="129220" y="174230"/>
                    </a:cubicBezTo>
                    <a:cubicBezTo>
                      <a:pt x="115918" y="179791"/>
                      <a:pt x="102616" y="183498"/>
                      <a:pt x="88364" y="183498"/>
                    </a:cubicBezTo>
                    <a:cubicBezTo>
                      <a:pt x="74112" y="183498"/>
                      <a:pt x="57959" y="179791"/>
                      <a:pt x="44657" y="173304"/>
                    </a:cubicBezTo>
                    <a:close/>
                    <a:moveTo>
                      <a:pt x="131120" y="78774"/>
                    </a:moveTo>
                    <a:cubicBezTo>
                      <a:pt x="131120" y="68580"/>
                      <a:pt x="128270" y="60239"/>
                      <a:pt x="124469" y="52825"/>
                    </a:cubicBezTo>
                    <a:cubicBezTo>
                      <a:pt x="119719" y="45411"/>
                      <a:pt x="114018" y="39851"/>
                      <a:pt x="107367" y="36144"/>
                    </a:cubicBezTo>
                    <a:cubicBezTo>
                      <a:pt x="100716" y="32436"/>
                      <a:pt x="93115" y="30583"/>
                      <a:pt x="84563" y="30583"/>
                    </a:cubicBezTo>
                    <a:cubicBezTo>
                      <a:pt x="73161" y="30583"/>
                      <a:pt x="62710" y="35217"/>
                      <a:pt x="53208" y="43558"/>
                    </a:cubicBezTo>
                    <a:cubicBezTo>
                      <a:pt x="43707" y="51898"/>
                      <a:pt x="38006" y="63946"/>
                      <a:pt x="36106" y="79701"/>
                    </a:cubicBezTo>
                    <a:lnTo>
                      <a:pt x="132071" y="797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orma libre 48">
                <a:extLst>
                  <a:ext uri="{FF2B5EF4-FFF2-40B4-BE49-F238E27FC236}">
                    <a16:creationId xmlns:a16="http://schemas.microsoft.com/office/drawing/2014/main" id="{BC17E81F-D67D-56E2-3CE3-B33B31CE8795}"/>
                  </a:ext>
                </a:extLst>
              </p:cNvPr>
              <p:cNvSpPr/>
              <p:nvPr/>
            </p:nvSpPr>
            <p:spPr>
              <a:xfrm>
                <a:off x="6525466" y="3339104"/>
                <a:ext cx="177677" cy="242810"/>
              </a:xfrm>
              <a:custGeom>
                <a:avLst/>
                <a:gdLst>
                  <a:gd name="connsiteX0" fmla="*/ 81713 w 177677"/>
                  <a:gd name="connsiteY0" fmla="*/ 119552 h 242810"/>
                  <a:gd name="connsiteX1" fmla="*/ 81713 w 177677"/>
                  <a:gd name="connsiteY1" fmla="*/ 143647 h 242810"/>
                  <a:gd name="connsiteX2" fmla="*/ 88364 w 177677"/>
                  <a:gd name="connsiteY2" fmla="*/ 143647 h 242810"/>
                  <a:gd name="connsiteX3" fmla="*/ 129220 w 177677"/>
                  <a:gd name="connsiteY3" fmla="*/ 148281 h 242810"/>
                  <a:gd name="connsiteX4" fmla="*/ 163425 w 177677"/>
                  <a:gd name="connsiteY4" fmla="*/ 164036 h 242810"/>
                  <a:gd name="connsiteX5" fmla="*/ 177678 w 177677"/>
                  <a:gd name="connsiteY5" fmla="*/ 193692 h 242810"/>
                  <a:gd name="connsiteX6" fmla="*/ 153924 w 177677"/>
                  <a:gd name="connsiteY6" fmla="*/ 229836 h 242810"/>
                  <a:gd name="connsiteX7" fmla="*/ 86464 w 177677"/>
                  <a:gd name="connsiteY7" fmla="*/ 242810 h 242810"/>
                  <a:gd name="connsiteX8" fmla="*/ 22804 w 177677"/>
                  <a:gd name="connsiteY8" fmla="*/ 229836 h 242810"/>
                  <a:gd name="connsiteX9" fmla="*/ 0 w 177677"/>
                  <a:gd name="connsiteY9" fmla="*/ 193692 h 242810"/>
                  <a:gd name="connsiteX10" fmla="*/ 14252 w 177677"/>
                  <a:gd name="connsiteY10" fmla="*/ 164036 h 242810"/>
                  <a:gd name="connsiteX11" fmla="*/ 51308 w 177677"/>
                  <a:gd name="connsiteY11" fmla="*/ 147354 h 242810"/>
                  <a:gd name="connsiteX12" fmla="*/ 51308 w 177677"/>
                  <a:gd name="connsiteY12" fmla="*/ 114918 h 242810"/>
                  <a:gd name="connsiteX13" fmla="*/ 21853 w 177677"/>
                  <a:gd name="connsiteY13" fmla="*/ 94529 h 242810"/>
                  <a:gd name="connsiteX14" fmla="*/ 11402 w 177677"/>
                  <a:gd name="connsiteY14" fmla="*/ 62093 h 242810"/>
                  <a:gd name="connsiteX15" fmla="*/ 20903 w 177677"/>
                  <a:gd name="connsiteY15" fmla="*/ 30583 h 242810"/>
                  <a:gd name="connsiteX16" fmla="*/ 48458 w 177677"/>
                  <a:gd name="connsiteY16" fmla="*/ 8341 h 242810"/>
                  <a:gd name="connsiteX17" fmla="*/ 88364 w 177677"/>
                  <a:gd name="connsiteY17" fmla="*/ 0 h 242810"/>
                  <a:gd name="connsiteX18" fmla="*/ 172927 w 177677"/>
                  <a:gd name="connsiteY18" fmla="*/ 0 h 242810"/>
                  <a:gd name="connsiteX19" fmla="*/ 172927 w 177677"/>
                  <a:gd name="connsiteY19" fmla="*/ 25022 h 242810"/>
                  <a:gd name="connsiteX20" fmla="*/ 133971 w 177677"/>
                  <a:gd name="connsiteY20" fmla="*/ 25022 h 242810"/>
                  <a:gd name="connsiteX21" fmla="*/ 133971 w 177677"/>
                  <a:gd name="connsiteY21" fmla="*/ 27803 h 242810"/>
                  <a:gd name="connsiteX22" fmla="*/ 159625 w 177677"/>
                  <a:gd name="connsiteY22" fmla="*/ 67653 h 242810"/>
                  <a:gd name="connsiteX23" fmla="*/ 150123 w 177677"/>
                  <a:gd name="connsiteY23" fmla="*/ 94529 h 242810"/>
                  <a:gd name="connsiteX24" fmla="*/ 123519 w 177677"/>
                  <a:gd name="connsiteY24" fmla="*/ 113064 h 242810"/>
                  <a:gd name="connsiteX25" fmla="*/ 84563 w 177677"/>
                  <a:gd name="connsiteY25" fmla="*/ 119552 h 242810"/>
                  <a:gd name="connsiteX26" fmla="*/ 81713 w 177677"/>
                  <a:gd name="connsiteY26" fmla="*/ 119552 h 242810"/>
                  <a:gd name="connsiteX27" fmla="*/ 49408 w 177677"/>
                  <a:gd name="connsiteY27" fmla="*/ 205740 h 242810"/>
                  <a:gd name="connsiteX28" fmla="*/ 88364 w 177677"/>
                  <a:gd name="connsiteY28" fmla="*/ 210374 h 242810"/>
                  <a:gd name="connsiteX29" fmla="*/ 129220 w 177677"/>
                  <a:gd name="connsiteY29" fmla="*/ 205740 h 242810"/>
                  <a:gd name="connsiteX30" fmla="*/ 144422 w 177677"/>
                  <a:gd name="connsiteY30" fmla="*/ 191839 h 242810"/>
                  <a:gd name="connsiteX31" fmla="*/ 129220 w 177677"/>
                  <a:gd name="connsiteY31" fmla="*/ 177011 h 242810"/>
                  <a:gd name="connsiteX32" fmla="*/ 90264 w 177677"/>
                  <a:gd name="connsiteY32" fmla="*/ 172377 h 242810"/>
                  <a:gd name="connsiteX33" fmla="*/ 50358 w 177677"/>
                  <a:gd name="connsiteY33" fmla="*/ 177011 h 242810"/>
                  <a:gd name="connsiteX34" fmla="*/ 35155 w 177677"/>
                  <a:gd name="connsiteY34" fmla="*/ 191839 h 242810"/>
                  <a:gd name="connsiteX35" fmla="*/ 49408 w 177677"/>
                  <a:gd name="connsiteY35" fmla="*/ 204813 h 242810"/>
                  <a:gd name="connsiteX36" fmla="*/ 57959 w 177677"/>
                  <a:gd name="connsiteY36" fmla="*/ 83408 h 242810"/>
                  <a:gd name="connsiteX37" fmla="*/ 86464 w 177677"/>
                  <a:gd name="connsiteY37" fmla="*/ 91749 h 242810"/>
                  <a:gd name="connsiteX38" fmla="*/ 114018 w 177677"/>
                  <a:gd name="connsiteY38" fmla="*/ 83408 h 242810"/>
                  <a:gd name="connsiteX39" fmla="*/ 124469 w 177677"/>
                  <a:gd name="connsiteY39" fmla="*/ 63019 h 242810"/>
                  <a:gd name="connsiteX40" fmla="*/ 114018 w 177677"/>
                  <a:gd name="connsiteY40" fmla="*/ 40777 h 242810"/>
                  <a:gd name="connsiteX41" fmla="*/ 86464 w 177677"/>
                  <a:gd name="connsiteY41" fmla="*/ 31510 h 242810"/>
                  <a:gd name="connsiteX42" fmla="*/ 57009 w 177677"/>
                  <a:gd name="connsiteY42" fmla="*/ 40777 h 242810"/>
                  <a:gd name="connsiteX43" fmla="*/ 46557 w 177677"/>
                  <a:gd name="connsiteY43" fmla="*/ 62093 h 242810"/>
                  <a:gd name="connsiteX44" fmla="*/ 57009 w 177677"/>
                  <a:gd name="connsiteY44" fmla="*/ 82481 h 24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7677" h="242810">
                    <a:moveTo>
                      <a:pt x="81713" y="119552"/>
                    </a:moveTo>
                    <a:lnTo>
                      <a:pt x="81713" y="143647"/>
                    </a:lnTo>
                    <a:lnTo>
                      <a:pt x="88364" y="143647"/>
                    </a:lnTo>
                    <a:cubicBezTo>
                      <a:pt x="101666" y="143647"/>
                      <a:pt x="114968" y="145501"/>
                      <a:pt x="129220" y="148281"/>
                    </a:cubicBezTo>
                    <a:cubicBezTo>
                      <a:pt x="142522" y="151061"/>
                      <a:pt x="154874" y="156622"/>
                      <a:pt x="163425" y="164036"/>
                    </a:cubicBezTo>
                    <a:cubicBezTo>
                      <a:pt x="171977" y="171450"/>
                      <a:pt x="177678" y="181644"/>
                      <a:pt x="177678" y="193692"/>
                    </a:cubicBezTo>
                    <a:cubicBezTo>
                      <a:pt x="177678" y="205740"/>
                      <a:pt x="170077" y="221495"/>
                      <a:pt x="153924" y="229836"/>
                    </a:cubicBezTo>
                    <a:cubicBezTo>
                      <a:pt x="138722" y="238176"/>
                      <a:pt x="115918" y="242810"/>
                      <a:pt x="86464" y="242810"/>
                    </a:cubicBezTo>
                    <a:cubicBezTo>
                      <a:pt x="57009" y="242810"/>
                      <a:pt x="38006" y="238176"/>
                      <a:pt x="22804" y="229836"/>
                    </a:cubicBezTo>
                    <a:cubicBezTo>
                      <a:pt x="7601" y="221495"/>
                      <a:pt x="0" y="209447"/>
                      <a:pt x="0" y="193692"/>
                    </a:cubicBezTo>
                    <a:cubicBezTo>
                      <a:pt x="0" y="177937"/>
                      <a:pt x="4751" y="171450"/>
                      <a:pt x="14252" y="164036"/>
                    </a:cubicBezTo>
                    <a:cubicBezTo>
                      <a:pt x="23754" y="156622"/>
                      <a:pt x="36106" y="151061"/>
                      <a:pt x="51308" y="147354"/>
                    </a:cubicBezTo>
                    <a:lnTo>
                      <a:pt x="51308" y="114918"/>
                    </a:lnTo>
                    <a:cubicBezTo>
                      <a:pt x="38956" y="110284"/>
                      <a:pt x="28504" y="103797"/>
                      <a:pt x="21853" y="94529"/>
                    </a:cubicBezTo>
                    <a:cubicBezTo>
                      <a:pt x="14252" y="85262"/>
                      <a:pt x="11402" y="74141"/>
                      <a:pt x="11402" y="62093"/>
                    </a:cubicBezTo>
                    <a:cubicBezTo>
                      <a:pt x="11402" y="50045"/>
                      <a:pt x="14252" y="39851"/>
                      <a:pt x="20903" y="30583"/>
                    </a:cubicBezTo>
                    <a:cubicBezTo>
                      <a:pt x="27554" y="21315"/>
                      <a:pt x="37056" y="13901"/>
                      <a:pt x="48458" y="8341"/>
                    </a:cubicBezTo>
                    <a:cubicBezTo>
                      <a:pt x="59859" y="2780"/>
                      <a:pt x="74112" y="0"/>
                      <a:pt x="88364" y="0"/>
                    </a:cubicBezTo>
                    <a:lnTo>
                      <a:pt x="172927" y="0"/>
                    </a:lnTo>
                    <a:lnTo>
                      <a:pt x="172927" y="25022"/>
                    </a:lnTo>
                    <a:lnTo>
                      <a:pt x="133971" y="25022"/>
                    </a:lnTo>
                    <a:lnTo>
                      <a:pt x="133971" y="27803"/>
                    </a:lnTo>
                    <a:cubicBezTo>
                      <a:pt x="151074" y="37070"/>
                      <a:pt x="159625" y="50045"/>
                      <a:pt x="159625" y="67653"/>
                    </a:cubicBezTo>
                    <a:cubicBezTo>
                      <a:pt x="159625" y="85262"/>
                      <a:pt x="156774" y="86188"/>
                      <a:pt x="150123" y="94529"/>
                    </a:cubicBezTo>
                    <a:cubicBezTo>
                      <a:pt x="143472" y="102870"/>
                      <a:pt x="134921" y="108431"/>
                      <a:pt x="123519" y="113064"/>
                    </a:cubicBezTo>
                    <a:cubicBezTo>
                      <a:pt x="112118" y="117698"/>
                      <a:pt x="98815" y="119552"/>
                      <a:pt x="84563" y="119552"/>
                    </a:cubicBezTo>
                    <a:lnTo>
                      <a:pt x="81713" y="119552"/>
                    </a:lnTo>
                    <a:close/>
                    <a:moveTo>
                      <a:pt x="49408" y="205740"/>
                    </a:moveTo>
                    <a:cubicBezTo>
                      <a:pt x="58909" y="208520"/>
                      <a:pt x="72211" y="210374"/>
                      <a:pt x="88364" y="210374"/>
                    </a:cubicBezTo>
                    <a:cubicBezTo>
                      <a:pt x="104516" y="210374"/>
                      <a:pt x="118769" y="208520"/>
                      <a:pt x="129220" y="205740"/>
                    </a:cubicBezTo>
                    <a:cubicBezTo>
                      <a:pt x="138722" y="202960"/>
                      <a:pt x="144422" y="198326"/>
                      <a:pt x="144422" y="191839"/>
                    </a:cubicBezTo>
                    <a:cubicBezTo>
                      <a:pt x="144422" y="185351"/>
                      <a:pt x="139672" y="179791"/>
                      <a:pt x="129220" y="177011"/>
                    </a:cubicBezTo>
                    <a:cubicBezTo>
                      <a:pt x="119719" y="173304"/>
                      <a:pt x="106417" y="172377"/>
                      <a:pt x="90264" y="172377"/>
                    </a:cubicBezTo>
                    <a:cubicBezTo>
                      <a:pt x="74112" y="172377"/>
                      <a:pt x="60810" y="174230"/>
                      <a:pt x="50358" y="177011"/>
                    </a:cubicBezTo>
                    <a:cubicBezTo>
                      <a:pt x="39906" y="179791"/>
                      <a:pt x="35155" y="185351"/>
                      <a:pt x="35155" y="191839"/>
                    </a:cubicBezTo>
                    <a:cubicBezTo>
                      <a:pt x="35155" y="198326"/>
                      <a:pt x="39906" y="202033"/>
                      <a:pt x="49408" y="204813"/>
                    </a:cubicBezTo>
                    <a:close/>
                    <a:moveTo>
                      <a:pt x="57959" y="83408"/>
                    </a:moveTo>
                    <a:cubicBezTo>
                      <a:pt x="64610" y="88969"/>
                      <a:pt x="75062" y="91749"/>
                      <a:pt x="86464" y="91749"/>
                    </a:cubicBezTo>
                    <a:cubicBezTo>
                      <a:pt x="97865" y="91749"/>
                      <a:pt x="107367" y="88969"/>
                      <a:pt x="114018" y="83408"/>
                    </a:cubicBezTo>
                    <a:cubicBezTo>
                      <a:pt x="121619" y="77848"/>
                      <a:pt x="124469" y="71360"/>
                      <a:pt x="124469" y="63019"/>
                    </a:cubicBezTo>
                    <a:cubicBezTo>
                      <a:pt x="124469" y="54679"/>
                      <a:pt x="120669" y="47265"/>
                      <a:pt x="114018" y="40777"/>
                    </a:cubicBezTo>
                    <a:cubicBezTo>
                      <a:pt x="107367" y="34290"/>
                      <a:pt x="97865" y="31510"/>
                      <a:pt x="86464" y="31510"/>
                    </a:cubicBezTo>
                    <a:cubicBezTo>
                      <a:pt x="75062" y="31510"/>
                      <a:pt x="64610" y="34290"/>
                      <a:pt x="57009" y="40777"/>
                    </a:cubicBezTo>
                    <a:cubicBezTo>
                      <a:pt x="49408" y="47265"/>
                      <a:pt x="46557" y="53752"/>
                      <a:pt x="46557" y="62093"/>
                    </a:cubicBezTo>
                    <a:cubicBezTo>
                      <a:pt x="46557" y="70434"/>
                      <a:pt x="50358" y="76921"/>
                      <a:pt x="57009" y="82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C5E9CAA5-CEBD-A7DF-6036-3C397F24522D}"/>
                  </a:ext>
                </a:extLst>
              </p:cNvPr>
              <p:cNvSpPr/>
              <p:nvPr/>
            </p:nvSpPr>
            <p:spPr>
              <a:xfrm>
                <a:off x="6717396" y="3337251"/>
                <a:ext cx="172927" cy="183497"/>
              </a:xfrm>
              <a:custGeom>
                <a:avLst/>
                <a:gdLst>
                  <a:gd name="connsiteX0" fmla="*/ 40856 w 172927"/>
                  <a:gd name="connsiteY0" fmla="*/ 171450 h 183497"/>
                  <a:gd name="connsiteX1" fmla="*/ 10452 w 172927"/>
                  <a:gd name="connsiteY1" fmla="*/ 139014 h 183497"/>
                  <a:gd name="connsiteX2" fmla="*/ 0 w 172927"/>
                  <a:gd name="connsiteY2" fmla="*/ 91749 h 183497"/>
                  <a:gd name="connsiteX3" fmla="*/ 11402 w 172927"/>
                  <a:gd name="connsiteY3" fmla="*/ 44484 h 183497"/>
                  <a:gd name="connsiteX4" fmla="*/ 41807 w 172927"/>
                  <a:gd name="connsiteY4" fmla="*/ 12048 h 183497"/>
                  <a:gd name="connsiteX5" fmla="*/ 87414 w 172927"/>
                  <a:gd name="connsiteY5" fmla="*/ 0 h 183497"/>
                  <a:gd name="connsiteX6" fmla="*/ 132071 w 172927"/>
                  <a:gd name="connsiteY6" fmla="*/ 12048 h 183497"/>
                  <a:gd name="connsiteX7" fmla="*/ 162475 w 172927"/>
                  <a:gd name="connsiteY7" fmla="*/ 44484 h 183497"/>
                  <a:gd name="connsiteX8" fmla="*/ 172927 w 172927"/>
                  <a:gd name="connsiteY8" fmla="*/ 91749 h 183497"/>
                  <a:gd name="connsiteX9" fmla="*/ 161525 w 172927"/>
                  <a:gd name="connsiteY9" fmla="*/ 138087 h 183497"/>
                  <a:gd name="connsiteX10" fmla="*/ 131120 w 172927"/>
                  <a:gd name="connsiteY10" fmla="*/ 171450 h 183497"/>
                  <a:gd name="connsiteX11" fmla="*/ 86464 w 172927"/>
                  <a:gd name="connsiteY11" fmla="*/ 183498 h 183497"/>
                  <a:gd name="connsiteX12" fmla="*/ 41807 w 172927"/>
                  <a:gd name="connsiteY12" fmla="*/ 171450 h 183497"/>
                  <a:gd name="connsiteX13" fmla="*/ 47507 w 172927"/>
                  <a:gd name="connsiteY13" fmla="*/ 135306 h 183497"/>
                  <a:gd name="connsiteX14" fmla="*/ 85513 w 172927"/>
                  <a:gd name="connsiteY14" fmla="*/ 152915 h 183497"/>
                  <a:gd name="connsiteX15" fmla="*/ 122569 w 172927"/>
                  <a:gd name="connsiteY15" fmla="*/ 135306 h 183497"/>
                  <a:gd name="connsiteX16" fmla="*/ 136821 w 172927"/>
                  <a:gd name="connsiteY16" fmla="*/ 91749 h 183497"/>
                  <a:gd name="connsiteX17" fmla="*/ 123519 w 172927"/>
                  <a:gd name="connsiteY17" fmla="*/ 48191 h 183497"/>
                  <a:gd name="connsiteX18" fmla="*/ 86464 w 172927"/>
                  <a:gd name="connsiteY18" fmla="*/ 30583 h 183497"/>
                  <a:gd name="connsiteX19" fmla="*/ 48458 w 172927"/>
                  <a:gd name="connsiteY19" fmla="*/ 48191 h 183497"/>
                  <a:gd name="connsiteX20" fmla="*/ 34205 w 172927"/>
                  <a:gd name="connsiteY20" fmla="*/ 91749 h 183497"/>
                  <a:gd name="connsiteX21" fmla="*/ 47507 w 172927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7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7" y="12048"/>
                    </a:cubicBezTo>
                    <a:cubicBezTo>
                      <a:pt x="54159" y="4634"/>
                      <a:pt x="70311" y="0"/>
                      <a:pt x="87414" y="0"/>
                    </a:cubicBezTo>
                    <a:cubicBezTo>
                      <a:pt x="104516" y="0"/>
                      <a:pt x="118769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3" y="163109"/>
                      <a:pt x="131120" y="171450"/>
                    </a:cubicBezTo>
                    <a:cubicBezTo>
                      <a:pt x="117818" y="179791"/>
                      <a:pt x="103566" y="183498"/>
                      <a:pt x="86464" y="183498"/>
                    </a:cubicBezTo>
                    <a:cubicBezTo>
                      <a:pt x="69361" y="183498"/>
                      <a:pt x="55109" y="179791"/>
                      <a:pt x="41807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4" y="30583"/>
                    </a:cubicBezTo>
                    <a:cubicBezTo>
                      <a:pt x="70311" y="30583"/>
                      <a:pt x="57959" y="36144"/>
                      <a:pt x="48458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47DF78DA-EEFF-93DF-CACF-91FF8A1F2733}"/>
                  </a:ext>
                </a:extLst>
              </p:cNvPr>
              <p:cNvSpPr/>
              <p:nvPr/>
            </p:nvSpPr>
            <p:spPr>
              <a:xfrm>
                <a:off x="6912177" y="3337251"/>
                <a:ext cx="164375" cy="181644"/>
              </a:xfrm>
              <a:custGeom>
                <a:avLst/>
                <a:gdLst>
                  <a:gd name="connsiteX0" fmla="*/ 42757 w 164375"/>
                  <a:gd name="connsiteY0" fmla="*/ 172377 h 181644"/>
                  <a:gd name="connsiteX1" fmla="*/ 11402 w 164375"/>
                  <a:gd name="connsiteY1" fmla="*/ 139940 h 181644"/>
                  <a:gd name="connsiteX2" fmla="*/ 0 w 164375"/>
                  <a:gd name="connsiteY2" fmla="*/ 92676 h 181644"/>
                  <a:gd name="connsiteX3" fmla="*/ 11402 w 164375"/>
                  <a:gd name="connsiteY3" fmla="*/ 45411 h 181644"/>
                  <a:gd name="connsiteX4" fmla="*/ 42757 w 164375"/>
                  <a:gd name="connsiteY4" fmla="*/ 12048 h 181644"/>
                  <a:gd name="connsiteX5" fmla="*/ 86464 w 164375"/>
                  <a:gd name="connsiteY5" fmla="*/ 0 h 181644"/>
                  <a:gd name="connsiteX6" fmla="*/ 133021 w 164375"/>
                  <a:gd name="connsiteY6" fmla="*/ 14828 h 181644"/>
                  <a:gd name="connsiteX7" fmla="*/ 160575 w 164375"/>
                  <a:gd name="connsiteY7" fmla="*/ 54679 h 181644"/>
                  <a:gd name="connsiteX8" fmla="*/ 131120 w 164375"/>
                  <a:gd name="connsiteY8" fmla="*/ 66726 h 181644"/>
                  <a:gd name="connsiteX9" fmla="*/ 113068 w 164375"/>
                  <a:gd name="connsiteY9" fmla="*/ 38924 h 181644"/>
                  <a:gd name="connsiteX10" fmla="*/ 86464 w 164375"/>
                  <a:gd name="connsiteY10" fmla="*/ 29656 h 181644"/>
                  <a:gd name="connsiteX11" fmla="*/ 61760 w 164375"/>
                  <a:gd name="connsiteY11" fmla="*/ 37070 h 181644"/>
                  <a:gd name="connsiteX12" fmla="*/ 42757 w 164375"/>
                  <a:gd name="connsiteY12" fmla="*/ 58386 h 181644"/>
                  <a:gd name="connsiteX13" fmla="*/ 35156 w 164375"/>
                  <a:gd name="connsiteY13" fmla="*/ 91749 h 181644"/>
                  <a:gd name="connsiteX14" fmla="*/ 41807 w 164375"/>
                  <a:gd name="connsiteY14" fmla="*/ 122332 h 181644"/>
                  <a:gd name="connsiteX15" fmla="*/ 60810 w 164375"/>
                  <a:gd name="connsiteY15" fmla="*/ 143647 h 181644"/>
                  <a:gd name="connsiteX16" fmla="*/ 88364 w 164375"/>
                  <a:gd name="connsiteY16" fmla="*/ 151061 h 181644"/>
                  <a:gd name="connsiteX17" fmla="*/ 117818 w 164375"/>
                  <a:gd name="connsiteY17" fmla="*/ 142721 h 181644"/>
                  <a:gd name="connsiteX18" fmla="*/ 139672 w 164375"/>
                  <a:gd name="connsiteY18" fmla="*/ 119552 h 181644"/>
                  <a:gd name="connsiteX19" fmla="*/ 164376 w 164375"/>
                  <a:gd name="connsiteY19" fmla="*/ 137160 h 181644"/>
                  <a:gd name="connsiteX20" fmla="*/ 86464 w 164375"/>
                  <a:gd name="connsiteY20" fmla="*/ 181644 h 181644"/>
                  <a:gd name="connsiteX21" fmla="*/ 42757 w 164375"/>
                  <a:gd name="connsiteY21" fmla="*/ 170523 h 18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375" h="181644">
                    <a:moveTo>
                      <a:pt x="42757" y="172377"/>
                    </a:moveTo>
                    <a:cubicBezTo>
                      <a:pt x="29455" y="164963"/>
                      <a:pt x="19003" y="153842"/>
                      <a:pt x="11402" y="139940"/>
                    </a:cubicBezTo>
                    <a:cubicBezTo>
                      <a:pt x="3801" y="126039"/>
                      <a:pt x="0" y="110284"/>
                      <a:pt x="0" y="92676"/>
                    </a:cubicBezTo>
                    <a:cubicBezTo>
                      <a:pt x="0" y="75067"/>
                      <a:pt x="3801" y="59312"/>
                      <a:pt x="11402" y="45411"/>
                    </a:cubicBezTo>
                    <a:cubicBezTo>
                      <a:pt x="19003" y="31510"/>
                      <a:pt x="29455" y="20389"/>
                      <a:pt x="42757" y="12048"/>
                    </a:cubicBezTo>
                    <a:cubicBezTo>
                      <a:pt x="56059" y="3707"/>
                      <a:pt x="70311" y="0"/>
                      <a:pt x="86464" y="0"/>
                    </a:cubicBezTo>
                    <a:cubicBezTo>
                      <a:pt x="102616" y="0"/>
                      <a:pt x="119719" y="4634"/>
                      <a:pt x="133021" y="14828"/>
                    </a:cubicBezTo>
                    <a:cubicBezTo>
                      <a:pt x="146323" y="25022"/>
                      <a:pt x="154874" y="37997"/>
                      <a:pt x="160575" y="54679"/>
                    </a:cubicBezTo>
                    <a:lnTo>
                      <a:pt x="131120" y="66726"/>
                    </a:lnTo>
                    <a:cubicBezTo>
                      <a:pt x="126370" y="54679"/>
                      <a:pt x="119719" y="45411"/>
                      <a:pt x="113068" y="38924"/>
                    </a:cubicBezTo>
                    <a:cubicBezTo>
                      <a:pt x="106417" y="33363"/>
                      <a:pt x="97865" y="29656"/>
                      <a:pt x="86464" y="29656"/>
                    </a:cubicBezTo>
                    <a:cubicBezTo>
                      <a:pt x="75062" y="29656"/>
                      <a:pt x="69361" y="32436"/>
                      <a:pt x="61760" y="37070"/>
                    </a:cubicBezTo>
                    <a:cubicBezTo>
                      <a:pt x="54159" y="41704"/>
                      <a:pt x="47507" y="49118"/>
                      <a:pt x="42757" y="58386"/>
                    </a:cubicBezTo>
                    <a:cubicBezTo>
                      <a:pt x="38006" y="67653"/>
                      <a:pt x="35156" y="78774"/>
                      <a:pt x="35156" y="91749"/>
                    </a:cubicBezTo>
                    <a:cubicBezTo>
                      <a:pt x="35156" y="104724"/>
                      <a:pt x="37056" y="113991"/>
                      <a:pt x="41807" y="122332"/>
                    </a:cubicBezTo>
                    <a:cubicBezTo>
                      <a:pt x="46557" y="130673"/>
                      <a:pt x="53208" y="139014"/>
                      <a:pt x="60810" y="143647"/>
                    </a:cubicBezTo>
                    <a:cubicBezTo>
                      <a:pt x="69361" y="149208"/>
                      <a:pt x="77912" y="151061"/>
                      <a:pt x="88364" y="151061"/>
                    </a:cubicBezTo>
                    <a:cubicBezTo>
                      <a:pt x="98815" y="151061"/>
                      <a:pt x="109267" y="148281"/>
                      <a:pt x="117818" y="142721"/>
                    </a:cubicBezTo>
                    <a:cubicBezTo>
                      <a:pt x="126370" y="137160"/>
                      <a:pt x="133971" y="129746"/>
                      <a:pt x="139672" y="119552"/>
                    </a:cubicBezTo>
                    <a:lnTo>
                      <a:pt x="164376" y="137160"/>
                    </a:lnTo>
                    <a:cubicBezTo>
                      <a:pt x="147273" y="166816"/>
                      <a:pt x="120669" y="181644"/>
                      <a:pt x="86464" y="181644"/>
                    </a:cubicBezTo>
                    <a:cubicBezTo>
                      <a:pt x="52258" y="181644"/>
                      <a:pt x="56059" y="177937"/>
                      <a:pt x="42757" y="170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A8B4848D-7B42-34EB-C6A5-98067917EB13}"/>
                  </a:ext>
                </a:extLst>
              </p:cNvPr>
              <p:cNvSpPr/>
              <p:nvPr/>
            </p:nvSpPr>
            <p:spPr>
              <a:xfrm>
                <a:off x="7101256" y="3270524"/>
                <a:ext cx="48457" cy="245590"/>
              </a:xfrm>
              <a:custGeom>
                <a:avLst/>
                <a:gdLst>
                  <a:gd name="connsiteX0" fmla="*/ 7601 w 48457"/>
                  <a:gd name="connsiteY0" fmla="*/ 38924 h 245590"/>
                  <a:gd name="connsiteX1" fmla="*/ 0 w 48457"/>
                  <a:gd name="connsiteY1" fmla="*/ 22242 h 245590"/>
                  <a:gd name="connsiteX2" fmla="*/ 6651 w 48457"/>
                  <a:gd name="connsiteY2" fmla="*/ 6487 h 245590"/>
                  <a:gd name="connsiteX3" fmla="*/ 23754 w 48457"/>
                  <a:gd name="connsiteY3" fmla="*/ 0 h 245590"/>
                  <a:gd name="connsiteX4" fmla="*/ 40856 w 48457"/>
                  <a:gd name="connsiteY4" fmla="*/ 6487 h 245590"/>
                  <a:gd name="connsiteX5" fmla="*/ 48457 w 48457"/>
                  <a:gd name="connsiteY5" fmla="*/ 22242 h 245590"/>
                  <a:gd name="connsiteX6" fmla="*/ 41806 w 48457"/>
                  <a:gd name="connsiteY6" fmla="*/ 38924 h 245590"/>
                  <a:gd name="connsiteX7" fmla="*/ 24704 w 48457"/>
                  <a:gd name="connsiteY7" fmla="*/ 45411 h 245590"/>
                  <a:gd name="connsiteX8" fmla="*/ 7601 w 48457"/>
                  <a:gd name="connsiteY8" fmla="*/ 38924 h 245590"/>
                  <a:gd name="connsiteX9" fmla="*/ 5701 w 48457"/>
                  <a:gd name="connsiteY9" fmla="*/ 71360 h 245590"/>
                  <a:gd name="connsiteX10" fmla="*/ 41806 w 48457"/>
                  <a:gd name="connsiteY10" fmla="*/ 71360 h 245590"/>
                  <a:gd name="connsiteX11" fmla="*/ 41806 w 48457"/>
                  <a:gd name="connsiteY11" fmla="*/ 245591 h 245590"/>
                  <a:gd name="connsiteX12" fmla="*/ 5701 w 48457"/>
                  <a:gd name="connsiteY12" fmla="*/ 245591 h 245590"/>
                  <a:gd name="connsiteX13" fmla="*/ 5701 w 48457"/>
                  <a:gd name="connsiteY13" fmla="*/ 71360 h 24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457" h="245590">
                    <a:moveTo>
                      <a:pt x="7601" y="38924"/>
                    </a:moveTo>
                    <a:cubicBezTo>
                      <a:pt x="2850" y="34290"/>
                      <a:pt x="0" y="28729"/>
                      <a:pt x="0" y="22242"/>
                    </a:cubicBezTo>
                    <a:cubicBezTo>
                      <a:pt x="0" y="15755"/>
                      <a:pt x="1900" y="11121"/>
                      <a:pt x="6651" y="6487"/>
                    </a:cubicBezTo>
                    <a:cubicBezTo>
                      <a:pt x="11402" y="1854"/>
                      <a:pt x="17103" y="0"/>
                      <a:pt x="23754" y="0"/>
                    </a:cubicBezTo>
                    <a:cubicBezTo>
                      <a:pt x="30405" y="0"/>
                      <a:pt x="36106" y="1854"/>
                      <a:pt x="40856" y="6487"/>
                    </a:cubicBezTo>
                    <a:cubicBezTo>
                      <a:pt x="45607" y="11121"/>
                      <a:pt x="48457" y="15755"/>
                      <a:pt x="48457" y="22242"/>
                    </a:cubicBezTo>
                    <a:cubicBezTo>
                      <a:pt x="48457" y="28729"/>
                      <a:pt x="46557" y="34290"/>
                      <a:pt x="41806" y="38924"/>
                    </a:cubicBezTo>
                    <a:cubicBezTo>
                      <a:pt x="37056" y="43558"/>
                      <a:pt x="31355" y="45411"/>
                      <a:pt x="24704" y="45411"/>
                    </a:cubicBezTo>
                    <a:cubicBezTo>
                      <a:pt x="18053" y="45411"/>
                      <a:pt x="12352" y="43558"/>
                      <a:pt x="7601" y="38924"/>
                    </a:cubicBezTo>
                    <a:close/>
                    <a:moveTo>
                      <a:pt x="5701" y="71360"/>
                    </a:moveTo>
                    <a:lnTo>
                      <a:pt x="41806" y="71360"/>
                    </a:lnTo>
                    <a:lnTo>
                      <a:pt x="41806" y="245591"/>
                    </a:lnTo>
                    <a:lnTo>
                      <a:pt x="5701" y="245591"/>
                    </a:lnTo>
                    <a:lnTo>
                      <a:pt x="5701" y="7136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666EB202-EF28-A48C-8D9A-FF5931429E34}"/>
                  </a:ext>
                </a:extLst>
              </p:cNvPr>
              <p:cNvSpPr/>
              <p:nvPr/>
            </p:nvSpPr>
            <p:spPr>
              <a:xfrm>
                <a:off x="7177268" y="3337251"/>
                <a:ext cx="172926" cy="183497"/>
              </a:xfrm>
              <a:custGeom>
                <a:avLst/>
                <a:gdLst>
                  <a:gd name="connsiteX0" fmla="*/ 40856 w 172926"/>
                  <a:gd name="connsiteY0" fmla="*/ 171450 h 183497"/>
                  <a:gd name="connsiteX1" fmla="*/ 10452 w 172926"/>
                  <a:gd name="connsiteY1" fmla="*/ 139014 h 183497"/>
                  <a:gd name="connsiteX2" fmla="*/ 0 w 172926"/>
                  <a:gd name="connsiteY2" fmla="*/ 91749 h 183497"/>
                  <a:gd name="connsiteX3" fmla="*/ 11402 w 172926"/>
                  <a:gd name="connsiteY3" fmla="*/ 44484 h 183497"/>
                  <a:gd name="connsiteX4" fmla="*/ 41806 w 172926"/>
                  <a:gd name="connsiteY4" fmla="*/ 12048 h 183497"/>
                  <a:gd name="connsiteX5" fmla="*/ 87414 w 172926"/>
                  <a:gd name="connsiteY5" fmla="*/ 0 h 183497"/>
                  <a:gd name="connsiteX6" fmla="*/ 132071 w 172926"/>
                  <a:gd name="connsiteY6" fmla="*/ 12048 h 183497"/>
                  <a:gd name="connsiteX7" fmla="*/ 162475 w 172926"/>
                  <a:gd name="connsiteY7" fmla="*/ 44484 h 183497"/>
                  <a:gd name="connsiteX8" fmla="*/ 172927 w 172926"/>
                  <a:gd name="connsiteY8" fmla="*/ 91749 h 183497"/>
                  <a:gd name="connsiteX9" fmla="*/ 161525 w 172926"/>
                  <a:gd name="connsiteY9" fmla="*/ 138087 h 183497"/>
                  <a:gd name="connsiteX10" fmla="*/ 131120 w 172926"/>
                  <a:gd name="connsiteY10" fmla="*/ 171450 h 183497"/>
                  <a:gd name="connsiteX11" fmla="*/ 86463 w 172926"/>
                  <a:gd name="connsiteY11" fmla="*/ 183498 h 183497"/>
                  <a:gd name="connsiteX12" fmla="*/ 41806 w 172926"/>
                  <a:gd name="connsiteY12" fmla="*/ 171450 h 183497"/>
                  <a:gd name="connsiteX13" fmla="*/ 47507 w 172926"/>
                  <a:gd name="connsiteY13" fmla="*/ 135306 h 183497"/>
                  <a:gd name="connsiteX14" fmla="*/ 85513 w 172926"/>
                  <a:gd name="connsiteY14" fmla="*/ 152915 h 183497"/>
                  <a:gd name="connsiteX15" fmla="*/ 122569 w 172926"/>
                  <a:gd name="connsiteY15" fmla="*/ 135306 h 183497"/>
                  <a:gd name="connsiteX16" fmla="*/ 136821 w 172926"/>
                  <a:gd name="connsiteY16" fmla="*/ 91749 h 183497"/>
                  <a:gd name="connsiteX17" fmla="*/ 123519 w 172926"/>
                  <a:gd name="connsiteY17" fmla="*/ 48191 h 183497"/>
                  <a:gd name="connsiteX18" fmla="*/ 86463 w 172926"/>
                  <a:gd name="connsiteY18" fmla="*/ 30583 h 183497"/>
                  <a:gd name="connsiteX19" fmla="*/ 48457 w 172926"/>
                  <a:gd name="connsiteY19" fmla="*/ 48191 h 183497"/>
                  <a:gd name="connsiteX20" fmla="*/ 34205 w 172926"/>
                  <a:gd name="connsiteY20" fmla="*/ 91749 h 183497"/>
                  <a:gd name="connsiteX21" fmla="*/ 47507 w 172926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6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4158" y="4634"/>
                      <a:pt x="70311" y="0"/>
                      <a:pt x="87414" y="0"/>
                    </a:cubicBezTo>
                    <a:cubicBezTo>
                      <a:pt x="104516" y="0"/>
                      <a:pt x="118768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2" y="163109"/>
                      <a:pt x="131120" y="171450"/>
                    </a:cubicBezTo>
                    <a:cubicBezTo>
                      <a:pt x="117818" y="179791"/>
                      <a:pt x="103566" y="183498"/>
                      <a:pt x="86463" y="183498"/>
                    </a:cubicBezTo>
                    <a:cubicBezTo>
                      <a:pt x="69361" y="183498"/>
                      <a:pt x="55109" y="179791"/>
                      <a:pt x="41806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3" y="30583"/>
                    </a:cubicBezTo>
                    <a:cubicBezTo>
                      <a:pt x="70311" y="30583"/>
                      <a:pt x="57959" y="36144"/>
                      <a:pt x="48457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  <p:grpSp>
        <p:nvGrpSpPr>
          <p:cNvPr id="59" name="Grupo 58">
            <a:extLst>
              <a:ext uri="{FF2B5EF4-FFF2-40B4-BE49-F238E27FC236}">
                <a16:creationId xmlns:a16="http://schemas.microsoft.com/office/drawing/2014/main" id="{EEE4187D-8A3D-DDD8-5E41-BA089B01572A}"/>
              </a:ext>
            </a:extLst>
          </p:cNvPr>
          <p:cNvGrpSpPr/>
          <p:nvPr/>
        </p:nvGrpSpPr>
        <p:grpSpPr>
          <a:xfrm>
            <a:off x="5635910" y="3581287"/>
            <a:ext cx="794116" cy="800101"/>
            <a:chOff x="5460382" y="365911"/>
            <a:chExt cx="114897" cy="115763"/>
          </a:xfrm>
        </p:grpSpPr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8C845F98-FB07-9B57-CCBE-2AA4B2D07D5B}"/>
                </a:ext>
              </a:extLst>
            </p:cNvPr>
            <p:cNvSpPr/>
            <p:nvPr userDrawn="1"/>
          </p:nvSpPr>
          <p:spPr>
            <a:xfrm>
              <a:off x="5462804" y="365911"/>
              <a:ext cx="110399" cy="41356"/>
            </a:xfrm>
            <a:custGeom>
              <a:avLst/>
              <a:gdLst>
                <a:gd name="connsiteX0" fmla="*/ 154962 w 309924"/>
                <a:gd name="connsiteY0" fmla="*/ 64608 h 116100"/>
                <a:gd name="connsiteX1" fmla="*/ 240944 w 309924"/>
                <a:gd name="connsiteY1" fmla="*/ 116100 h 116100"/>
                <a:gd name="connsiteX2" fmla="*/ 309924 w 309924"/>
                <a:gd name="connsiteY2" fmla="*/ 116100 h 116100"/>
                <a:gd name="connsiteX3" fmla="*/ 154962 w 309924"/>
                <a:gd name="connsiteY3" fmla="*/ 0 h 116100"/>
                <a:gd name="connsiteX4" fmla="*/ 0 w 309924"/>
                <a:gd name="connsiteY4" fmla="*/ 116100 h 116100"/>
                <a:gd name="connsiteX5" fmla="*/ 69466 w 309924"/>
                <a:gd name="connsiteY5" fmla="*/ 116100 h 116100"/>
                <a:gd name="connsiteX6" fmla="*/ 154962 w 309924"/>
                <a:gd name="connsiteY6" fmla="*/ 64608 h 1161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9924" h="116100">
                  <a:moveTo>
                    <a:pt x="154962" y="64608"/>
                  </a:moveTo>
                  <a:cubicBezTo>
                    <a:pt x="191881" y="64608"/>
                    <a:pt x="224428" y="85496"/>
                    <a:pt x="240944" y="116100"/>
                  </a:cubicBezTo>
                  <a:lnTo>
                    <a:pt x="309924" y="116100"/>
                  </a:lnTo>
                  <a:cubicBezTo>
                    <a:pt x="290008" y="49063"/>
                    <a:pt x="228314" y="0"/>
                    <a:pt x="154962" y="0"/>
                  </a:cubicBezTo>
                  <a:cubicBezTo>
                    <a:pt x="82096" y="0"/>
                    <a:pt x="19917" y="49063"/>
                    <a:pt x="0" y="116100"/>
                  </a:cubicBezTo>
                  <a:lnTo>
                    <a:pt x="69466" y="116100"/>
                  </a:lnTo>
                  <a:cubicBezTo>
                    <a:pt x="85496" y="85496"/>
                    <a:pt x="117557" y="64608"/>
                    <a:pt x="154962" y="64608"/>
                  </a:cubicBezTo>
                  <a:close/>
                </a:path>
              </a:pathLst>
            </a:custGeom>
            <a:solidFill>
              <a:srgbClr val="3C00A0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orma libre 60">
              <a:extLst>
                <a:ext uri="{FF2B5EF4-FFF2-40B4-BE49-F238E27FC236}">
                  <a16:creationId xmlns:a16="http://schemas.microsoft.com/office/drawing/2014/main" id="{DCFE2BE6-07CA-2EC1-0D7B-84BE78F119EE}"/>
                </a:ext>
              </a:extLst>
            </p:cNvPr>
            <p:cNvSpPr/>
            <p:nvPr userDrawn="1"/>
          </p:nvSpPr>
          <p:spPr>
            <a:xfrm>
              <a:off x="5460382" y="418688"/>
              <a:ext cx="114897" cy="62986"/>
            </a:xfrm>
            <a:custGeom>
              <a:avLst/>
              <a:gdLst>
                <a:gd name="connsiteX0" fmla="*/ 257461 w 322554"/>
                <a:gd name="connsiteY0" fmla="*/ 0 h 176822"/>
                <a:gd name="connsiteX1" fmla="*/ 259404 w 322554"/>
                <a:gd name="connsiteY1" fmla="*/ 14573 h 176822"/>
                <a:gd name="connsiteX2" fmla="*/ 161763 w 322554"/>
                <a:gd name="connsiteY2" fmla="*/ 112700 h 176822"/>
                <a:gd name="connsiteX3" fmla="*/ 64122 w 322554"/>
                <a:gd name="connsiteY3" fmla="*/ 14573 h 176822"/>
                <a:gd name="connsiteX4" fmla="*/ 65094 w 322554"/>
                <a:gd name="connsiteY4" fmla="*/ 0 h 176822"/>
                <a:gd name="connsiteX5" fmla="*/ 486 w 322554"/>
                <a:gd name="connsiteY5" fmla="*/ 0 h 176822"/>
                <a:gd name="connsiteX6" fmla="*/ 0 w 322554"/>
                <a:gd name="connsiteY6" fmla="*/ 14573 h 176822"/>
                <a:gd name="connsiteX7" fmla="*/ 161277 w 322554"/>
                <a:gd name="connsiteY7" fmla="*/ 176822 h 176822"/>
                <a:gd name="connsiteX8" fmla="*/ 322555 w 322554"/>
                <a:gd name="connsiteY8" fmla="*/ 14573 h 176822"/>
                <a:gd name="connsiteX9" fmla="*/ 322069 w 322554"/>
                <a:gd name="connsiteY9" fmla="*/ 0 h 176822"/>
                <a:gd name="connsiteX10" fmla="*/ 257461 w 322554"/>
                <a:gd name="connsiteY10" fmla="*/ 0 h 1768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22554" h="176822">
                  <a:moveTo>
                    <a:pt x="257461" y="0"/>
                  </a:moveTo>
                  <a:cubicBezTo>
                    <a:pt x="258918" y="4858"/>
                    <a:pt x="259404" y="9716"/>
                    <a:pt x="259404" y="14573"/>
                  </a:cubicBezTo>
                  <a:cubicBezTo>
                    <a:pt x="259404" y="68494"/>
                    <a:pt x="215684" y="112700"/>
                    <a:pt x="161763" y="112700"/>
                  </a:cubicBezTo>
                  <a:cubicBezTo>
                    <a:pt x="107842" y="112700"/>
                    <a:pt x="64122" y="68980"/>
                    <a:pt x="64122" y="14573"/>
                  </a:cubicBezTo>
                  <a:cubicBezTo>
                    <a:pt x="64122" y="9716"/>
                    <a:pt x="64608" y="4858"/>
                    <a:pt x="65094" y="0"/>
                  </a:cubicBezTo>
                  <a:lnTo>
                    <a:pt x="486" y="0"/>
                  </a:lnTo>
                  <a:cubicBezTo>
                    <a:pt x="0" y="4858"/>
                    <a:pt x="0" y="9716"/>
                    <a:pt x="0" y="14573"/>
                  </a:cubicBezTo>
                  <a:cubicBezTo>
                    <a:pt x="0" y="103956"/>
                    <a:pt x="72381" y="176822"/>
                    <a:pt x="161277" y="176822"/>
                  </a:cubicBezTo>
                  <a:cubicBezTo>
                    <a:pt x="250174" y="176822"/>
                    <a:pt x="322555" y="103956"/>
                    <a:pt x="322555" y="14573"/>
                  </a:cubicBezTo>
                  <a:cubicBezTo>
                    <a:pt x="322555" y="9716"/>
                    <a:pt x="322555" y="4858"/>
                    <a:pt x="322069" y="0"/>
                  </a:cubicBezTo>
                  <a:lnTo>
                    <a:pt x="257461" y="0"/>
                  </a:lnTo>
                  <a:close/>
                </a:path>
              </a:pathLst>
            </a:custGeom>
            <a:solidFill>
              <a:srgbClr val="3C00A0"/>
            </a:solidFill>
            <a:ln w="4858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7"/>
          <p:cNvSpPr/>
          <p:nvPr/>
        </p:nvSpPr>
        <p:spPr>
          <a:xfrm>
            <a:off x="192070" y="3081402"/>
            <a:ext cx="2475977" cy="225468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" name="Google Shape;140;p7"/>
          <p:cNvSpPr/>
          <p:nvPr/>
        </p:nvSpPr>
        <p:spPr>
          <a:xfrm>
            <a:off x="2179529" y="3081402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7"/>
          <p:cNvSpPr/>
          <p:nvPr/>
        </p:nvSpPr>
        <p:spPr>
          <a:xfrm>
            <a:off x="3344449" y="3306870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2" name="Google Shape;142;p7"/>
          <p:cNvSpPr/>
          <p:nvPr/>
        </p:nvSpPr>
        <p:spPr>
          <a:xfrm>
            <a:off x="4509369" y="3532340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7"/>
          <p:cNvSpPr/>
          <p:nvPr/>
        </p:nvSpPr>
        <p:spPr>
          <a:xfrm>
            <a:off x="5674289" y="3757806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7"/>
          <p:cNvSpPr/>
          <p:nvPr/>
        </p:nvSpPr>
        <p:spPr>
          <a:xfrm>
            <a:off x="6839209" y="3532340"/>
            <a:ext cx="1164921" cy="626302"/>
          </a:xfrm>
          <a:prstGeom prst="rect">
            <a:avLst/>
          </a:prstGeom>
          <a:solidFill>
            <a:schemeClr val="lt1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7"/>
          <p:cNvSpPr/>
          <p:nvPr/>
        </p:nvSpPr>
        <p:spPr>
          <a:xfrm>
            <a:off x="8004129" y="3757806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7"/>
          <p:cNvSpPr/>
          <p:nvPr/>
        </p:nvSpPr>
        <p:spPr>
          <a:xfrm>
            <a:off x="9169050" y="3983274"/>
            <a:ext cx="1164921" cy="225468"/>
          </a:xfrm>
          <a:prstGeom prst="rect">
            <a:avLst/>
          </a:prstGeom>
          <a:solidFill>
            <a:srgbClr val="7436F3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7" name="Google Shape;147;p7"/>
          <p:cNvSpPr/>
          <p:nvPr/>
        </p:nvSpPr>
        <p:spPr>
          <a:xfrm>
            <a:off x="10333968" y="3983274"/>
            <a:ext cx="1164921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7"/>
          <p:cNvSpPr txBox="1"/>
          <p:nvPr/>
        </p:nvSpPr>
        <p:spPr>
          <a:xfrm>
            <a:off x="224964" y="2762071"/>
            <a:ext cx="54665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>
                <a:solidFill>
                  <a:srgbClr val="7F7F7F"/>
                </a:solidFill>
                <a:latin typeface="Roboto Medium"/>
                <a:ea typeface="Roboto Medium"/>
                <a:cs typeface="Roboto Medium"/>
                <a:sym typeface="Roboto Medium"/>
              </a:rPr>
              <a:t>2022</a:t>
            </a:r>
            <a:endParaRPr/>
          </a:p>
        </p:txBody>
      </p:sp>
      <p:cxnSp>
        <p:nvCxnSpPr>
          <p:cNvPr id="149" name="Google Shape;149;p7"/>
          <p:cNvCxnSpPr/>
          <p:nvPr/>
        </p:nvCxnSpPr>
        <p:spPr>
          <a:xfrm>
            <a:off x="2761990" y="3306869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0" name="Google Shape;150;p7"/>
          <p:cNvCxnSpPr/>
          <p:nvPr/>
        </p:nvCxnSpPr>
        <p:spPr>
          <a:xfrm>
            <a:off x="3926908" y="3518771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1" name="Google Shape;151;p7"/>
          <p:cNvCxnSpPr/>
          <p:nvPr/>
        </p:nvCxnSpPr>
        <p:spPr>
          <a:xfrm>
            <a:off x="5091830" y="3721371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2" name="Google Shape;152;p7"/>
          <p:cNvCxnSpPr/>
          <p:nvPr/>
        </p:nvCxnSpPr>
        <p:spPr>
          <a:xfrm>
            <a:off x="6256748" y="3958323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53" name="Google Shape;153;p7" descr="Cohete en Apple iOS 15.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211334" y="3618550"/>
            <a:ext cx="420668" cy="420668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7"/>
          <p:cNvSpPr txBox="1"/>
          <p:nvPr/>
        </p:nvSpPr>
        <p:spPr>
          <a:xfrm>
            <a:off x="7020868" y="4249545"/>
            <a:ext cx="1222268" cy="369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801">
                <a:solidFill>
                  <a:srgbClr val="4014A1"/>
                </a:solidFill>
                <a:latin typeface="Arial"/>
                <a:ea typeface="Arial"/>
                <a:cs typeface="Arial"/>
                <a:sym typeface="Arial"/>
              </a:rPr>
              <a:t>Kick off</a:t>
            </a:r>
            <a:endParaRPr sz="1801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7"/>
          <p:cNvCxnSpPr/>
          <p:nvPr/>
        </p:nvCxnSpPr>
        <p:spPr>
          <a:xfrm>
            <a:off x="8544835" y="3971792"/>
            <a:ext cx="0" cy="1252800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6" name="Google Shape;156;p7"/>
          <p:cNvCxnSpPr/>
          <p:nvPr/>
        </p:nvCxnSpPr>
        <p:spPr>
          <a:xfrm>
            <a:off x="9709754" y="4208744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57" name="Google Shape;157;p7"/>
          <p:cNvCxnSpPr/>
          <p:nvPr/>
        </p:nvCxnSpPr>
        <p:spPr>
          <a:xfrm>
            <a:off x="10916427" y="4208744"/>
            <a:ext cx="0" cy="1040901"/>
          </a:xfrm>
          <a:prstGeom prst="straightConnector1">
            <a:avLst/>
          </a:prstGeom>
          <a:noFill/>
          <a:ln w="12700" cap="flat" cmpd="sng">
            <a:solidFill>
              <a:srgbClr val="4014A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58" name="Google Shape;158;p7"/>
          <p:cNvSpPr txBox="1"/>
          <p:nvPr/>
        </p:nvSpPr>
        <p:spPr>
          <a:xfrm>
            <a:off x="2400985" y="2762073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59" name="Google Shape;159;p7"/>
          <p:cNvSpPr txBox="1"/>
          <p:nvPr/>
        </p:nvSpPr>
        <p:spPr>
          <a:xfrm>
            <a:off x="3586701" y="3005757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0" name="Google Shape;160;p7"/>
          <p:cNvSpPr txBox="1"/>
          <p:nvPr/>
        </p:nvSpPr>
        <p:spPr>
          <a:xfrm>
            <a:off x="4772416" y="3211358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1" name="Google Shape;161;p7"/>
          <p:cNvSpPr txBox="1"/>
          <p:nvPr/>
        </p:nvSpPr>
        <p:spPr>
          <a:xfrm>
            <a:off x="5916539" y="3437540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2" name="Google Shape;162;p7"/>
          <p:cNvSpPr txBox="1"/>
          <p:nvPr/>
        </p:nvSpPr>
        <p:spPr>
          <a:xfrm>
            <a:off x="8204626" y="3480053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3" name="Google Shape;163;p7"/>
          <p:cNvSpPr txBox="1"/>
          <p:nvPr/>
        </p:nvSpPr>
        <p:spPr>
          <a:xfrm>
            <a:off x="9388203" y="3680512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4" name="Google Shape;164;p7"/>
          <p:cNvSpPr txBox="1"/>
          <p:nvPr/>
        </p:nvSpPr>
        <p:spPr>
          <a:xfrm>
            <a:off x="10552702" y="3694795"/>
            <a:ext cx="680420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1200" b="1">
                <a:solidFill>
                  <a:srgbClr val="4014A1"/>
                </a:solidFill>
                <a:latin typeface="Roboto Light"/>
                <a:ea typeface="Roboto Light"/>
                <a:cs typeface="Roboto Light"/>
                <a:sym typeface="Roboto Light"/>
              </a:rPr>
              <a:t>FECHA</a:t>
            </a:r>
            <a:endParaRPr/>
          </a:p>
        </p:txBody>
      </p:sp>
      <p:sp>
        <p:nvSpPr>
          <p:cNvPr id="165" name="Google Shape;165;p7"/>
          <p:cNvSpPr txBox="1"/>
          <p:nvPr/>
        </p:nvSpPr>
        <p:spPr>
          <a:xfrm>
            <a:off x="2366528" y="4598193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6" name="Google Shape;166;p7"/>
          <p:cNvSpPr txBox="1"/>
          <p:nvPr/>
        </p:nvSpPr>
        <p:spPr>
          <a:xfrm>
            <a:off x="3505311" y="4618878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7" name="Google Shape;167;p7"/>
          <p:cNvSpPr txBox="1"/>
          <p:nvPr/>
        </p:nvSpPr>
        <p:spPr>
          <a:xfrm>
            <a:off x="4675409" y="4996693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8" name="Google Shape;168;p7"/>
          <p:cNvSpPr txBox="1"/>
          <p:nvPr/>
        </p:nvSpPr>
        <p:spPr>
          <a:xfrm>
            <a:off x="5853483" y="4999174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69" name="Google Shape;169;p7"/>
          <p:cNvSpPr txBox="1"/>
          <p:nvPr/>
        </p:nvSpPr>
        <p:spPr>
          <a:xfrm>
            <a:off x="8157017" y="5247517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0" name="Google Shape;170;p7"/>
          <p:cNvSpPr txBox="1"/>
          <p:nvPr/>
        </p:nvSpPr>
        <p:spPr>
          <a:xfrm>
            <a:off x="9319292" y="5247517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1" name="Google Shape;171;p7"/>
          <p:cNvSpPr txBox="1"/>
          <p:nvPr/>
        </p:nvSpPr>
        <p:spPr>
          <a:xfrm>
            <a:off x="10520875" y="5304471"/>
            <a:ext cx="749331" cy="276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142889" marR="0" lvl="0" indent="-142889" algn="l" rtl="0">
              <a:spcBef>
                <a:spcPts val="0"/>
              </a:spcBef>
              <a:spcAft>
                <a:spcPts val="0"/>
              </a:spcAft>
              <a:buClr>
                <a:srgbClr val="CA8AFD"/>
              </a:buClr>
              <a:buSzPts val="1200"/>
              <a:buFont typeface="Arial"/>
              <a:buChar char="•"/>
            </a:pPr>
            <a:r>
              <a:rPr lang="es-AR" sz="1200">
                <a:solidFill>
                  <a:srgbClr val="0F002F"/>
                </a:solidFill>
                <a:latin typeface="Roboto"/>
                <a:ea typeface="Roboto"/>
                <a:cs typeface="Roboto"/>
                <a:sym typeface="Roboto"/>
              </a:rPr>
              <a:t>Item</a:t>
            </a:r>
            <a:endParaRPr sz="1200">
              <a:solidFill>
                <a:srgbClr val="0F002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72" name="Google Shape;172;p7"/>
          <p:cNvSpPr/>
          <p:nvPr/>
        </p:nvSpPr>
        <p:spPr>
          <a:xfrm>
            <a:off x="11498891" y="3983276"/>
            <a:ext cx="501043" cy="236951"/>
          </a:xfrm>
          <a:prstGeom prst="rect">
            <a:avLst/>
          </a:prstGeom>
          <a:solidFill>
            <a:srgbClr val="D8D8D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p7"/>
          <p:cNvSpPr/>
          <p:nvPr/>
        </p:nvSpPr>
        <p:spPr>
          <a:xfrm>
            <a:off x="6839207" y="3486619"/>
            <a:ext cx="1164921" cy="45719"/>
          </a:xfrm>
          <a:prstGeom prst="rect">
            <a:avLst/>
          </a:prstGeom>
          <a:solidFill>
            <a:srgbClr val="7537F4"/>
          </a:solidFill>
          <a:ln>
            <a:noFill/>
          </a:ln>
          <a:effectLst>
            <a:outerShdw blurRad="197021" dist="38100" dir="5400000" sx="102000" sy="102000" algn="t" rotWithShape="0">
              <a:srgbClr val="000000">
                <a:alpha val="27058"/>
              </a:srgbClr>
            </a:outerShdw>
          </a:effectLst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1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p7"/>
          <p:cNvSpPr txBox="1"/>
          <p:nvPr/>
        </p:nvSpPr>
        <p:spPr>
          <a:xfrm>
            <a:off x="771615" y="698519"/>
            <a:ext cx="3252693" cy="400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AR" sz="2000" dirty="0">
                <a:solidFill>
                  <a:schemeClr val="lt1"/>
                </a:solidFill>
                <a:latin typeface="Roboto Light"/>
                <a:ea typeface="Roboto Light"/>
                <a:cs typeface="Roboto Light"/>
                <a:sym typeface="Roboto Light"/>
              </a:rPr>
              <a:t>ROADMAP</a:t>
            </a:r>
            <a:endParaRPr sz="2000" dirty="0">
              <a:solidFill>
                <a:schemeClr val="lt1"/>
              </a:solidFill>
              <a:latin typeface="Roboto Light"/>
              <a:ea typeface="Roboto Light"/>
              <a:cs typeface="Roboto Light"/>
              <a:sym typeface="Roboto Light"/>
            </a:endParaRPr>
          </a:p>
        </p:txBody>
      </p:sp>
      <p:pic>
        <p:nvPicPr>
          <p:cNvPr id="175" name="Google Shape;175;p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 rot="5400000">
            <a:off x="528400" y="781948"/>
            <a:ext cx="269510" cy="216924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7" name="Grupo 36">
            <a:extLst>
              <a:ext uri="{FF2B5EF4-FFF2-40B4-BE49-F238E27FC236}">
                <a16:creationId xmlns:a16="http://schemas.microsoft.com/office/drawing/2014/main" id="{22ED6D84-3EA8-5CD0-7170-4D985780001D}"/>
              </a:ext>
            </a:extLst>
          </p:cNvPr>
          <p:cNvGrpSpPr/>
          <p:nvPr/>
        </p:nvGrpSpPr>
        <p:grpSpPr>
          <a:xfrm>
            <a:off x="9736833" y="776161"/>
            <a:ext cx="1956620" cy="243447"/>
            <a:chOff x="4847505" y="3270524"/>
            <a:chExt cx="2502690" cy="311390"/>
          </a:xfrm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DF7EEA6-A1EF-D513-41C9-D289EDBE38FE}"/>
                </a:ext>
              </a:extLst>
            </p:cNvPr>
            <p:cNvSpPr/>
            <p:nvPr/>
          </p:nvSpPr>
          <p:spPr>
            <a:xfrm>
              <a:off x="4993828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6557 w 169126"/>
                <a:gd name="connsiteY13" fmla="*/ 133453 h 181644"/>
                <a:gd name="connsiteX14" fmla="*/ 83613 w 169126"/>
                <a:gd name="connsiteY14" fmla="*/ 151061 h 181644"/>
                <a:gd name="connsiteX15" fmla="*/ 120669 w 169126"/>
                <a:gd name="connsiteY15" fmla="*/ 133453 h 181644"/>
                <a:gd name="connsiteX16" fmla="*/ 133971 w 169126"/>
                <a:gd name="connsiteY16" fmla="*/ 89895 h 181644"/>
                <a:gd name="connsiteX17" fmla="*/ 120669 w 169126"/>
                <a:gd name="connsiteY17" fmla="*/ 46338 h 181644"/>
                <a:gd name="connsiteX18" fmla="*/ 83613 w 169126"/>
                <a:gd name="connsiteY18" fmla="*/ 28729 h 181644"/>
                <a:gd name="connsiteX19" fmla="*/ 45607 w 169126"/>
                <a:gd name="connsiteY19" fmla="*/ 46338 h 181644"/>
                <a:gd name="connsiteX20" fmla="*/ 32305 w 169126"/>
                <a:gd name="connsiteY20" fmla="*/ 89895 h 181644"/>
                <a:gd name="connsiteX21" fmla="*/ 4560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6557" y="133453"/>
                  </a:moveTo>
                  <a:cubicBezTo>
                    <a:pt x="55109" y="144574"/>
                    <a:pt x="67461" y="151061"/>
                    <a:pt x="83613" y="151061"/>
                  </a:cubicBezTo>
                  <a:cubicBezTo>
                    <a:pt x="99766" y="151061"/>
                    <a:pt x="111167" y="145501"/>
                    <a:pt x="120669" y="133453"/>
                  </a:cubicBezTo>
                  <a:cubicBezTo>
                    <a:pt x="130170" y="122332"/>
                    <a:pt x="133971" y="107504"/>
                    <a:pt x="133971" y="89895"/>
                  </a:cubicBezTo>
                  <a:cubicBezTo>
                    <a:pt x="133971" y="72287"/>
                    <a:pt x="129220" y="58386"/>
                    <a:pt x="120669" y="46338"/>
                  </a:cubicBezTo>
                  <a:cubicBezTo>
                    <a:pt x="112117" y="35217"/>
                    <a:pt x="99766" y="28729"/>
                    <a:pt x="83613" y="28729"/>
                  </a:cubicBezTo>
                  <a:cubicBezTo>
                    <a:pt x="67461" y="28729"/>
                    <a:pt x="55109" y="34290"/>
                    <a:pt x="45607" y="46338"/>
                  </a:cubicBezTo>
                  <a:cubicBezTo>
                    <a:pt x="36106" y="57459"/>
                    <a:pt x="32305" y="72287"/>
                    <a:pt x="32305" y="89895"/>
                  </a:cubicBezTo>
                  <a:cubicBezTo>
                    <a:pt x="32305" y="107504"/>
                    <a:pt x="37056" y="121405"/>
                    <a:pt x="4560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09BDDECA-0A80-8E1C-1313-20EE2D25FC24}"/>
                </a:ext>
              </a:extLst>
            </p:cNvPr>
            <p:cNvSpPr/>
            <p:nvPr/>
          </p:nvSpPr>
          <p:spPr>
            <a:xfrm>
              <a:off x="5196209" y="3340958"/>
              <a:ext cx="268891" cy="179790"/>
            </a:xfrm>
            <a:custGeom>
              <a:avLst/>
              <a:gdLst>
                <a:gd name="connsiteX0" fmla="*/ 0 w 268891"/>
                <a:gd name="connsiteY0" fmla="*/ 3707 h 179790"/>
                <a:gd name="connsiteX1" fmla="*/ 33255 w 268891"/>
                <a:gd name="connsiteY1" fmla="*/ 3707 h 179790"/>
                <a:gd name="connsiteX2" fmla="*/ 33255 w 268891"/>
                <a:gd name="connsiteY2" fmla="*/ 37070 h 179790"/>
                <a:gd name="connsiteX3" fmla="*/ 35155 w 268891"/>
                <a:gd name="connsiteY3" fmla="*/ 37070 h 179790"/>
                <a:gd name="connsiteX4" fmla="*/ 56059 w 268891"/>
                <a:gd name="connsiteY4" fmla="*/ 10194 h 179790"/>
                <a:gd name="connsiteX5" fmla="*/ 93115 w 268891"/>
                <a:gd name="connsiteY5" fmla="*/ 0 h 179790"/>
                <a:gd name="connsiteX6" fmla="*/ 128270 w 268891"/>
                <a:gd name="connsiteY6" fmla="*/ 11121 h 179790"/>
                <a:gd name="connsiteX7" fmla="*/ 147273 w 268891"/>
                <a:gd name="connsiteY7" fmla="*/ 41704 h 179790"/>
                <a:gd name="connsiteX8" fmla="*/ 149173 w 268891"/>
                <a:gd name="connsiteY8" fmla="*/ 41704 h 179790"/>
                <a:gd name="connsiteX9" fmla="*/ 171977 w 268891"/>
                <a:gd name="connsiteY9" fmla="*/ 11121 h 179790"/>
                <a:gd name="connsiteX10" fmla="*/ 209983 w 268891"/>
                <a:gd name="connsiteY10" fmla="*/ 0 h 179790"/>
                <a:gd name="connsiteX11" fmla="*/ 253690 w 268891"/>
                <a:gd name="connsiteY11" fmla="*/ 18535 h 179790"/>
                <a:gd name="connsiteX12" fmla="*/ 268892 w 268891"/>
                <a:gd name="connsiteY12" fmla="*/ 68580 h 179790"/>
                <a:gd name="connsiteX13" fmla="*/ 268892 w 268891"/>
                <a:gd name="connsiteY13" fmla="*/ 177011 h 179790"/>
                <a:gd name="connsiteX14" fmla="*/ 232786 w 268891"/>
                <a:gd name="connsiteY14" fmla="*/ 177011 h 179790"/>
                <a:gd name="connsiteX15" fmla="*/ 232786 w 268891"/>
                <a:gd name="connsiteY15" fmla="*/ 74141 h 179790"/>
                <a:gd name="connsiteX16" fmla="*/ 225185 w 268891"/>
                <a:gd name="connsiteY16" fmla="*/ 42631 h 179790"/>
                <a:gd name="connsiteX17" fmla="*/ 198581 w 268891"/>
                <a:gd name="connsiteY17" fmla="*/ 30583 h 179790"/>
                <a:gd name="connsiteX18" fmla="*/ 173877 w 268891"/>
                <a:gd name="connsiteY18" fmla="*/ 38924 h 179790"/>
                <a:gd name="connsiteX19" fmla="*/ 158675 w 268891"/>
                <a:gd name="connsiteY19" fmla="*/ 60239 h 179790"/>
                <a:gd name="connsiteX20" fmla="*/ 152974 w 268891"/>
                <a:gd name="connsiteY20" fmla="*/ 85262 h 179790"/>
                <a:gd name="connsiteX21" fmla="*/ 152974 w 268891"/>
                <a:gd name="connsiteY21" fmla="*/ 177937 h 179790"/>
                <a:gd name="connsiteX22" fmla="*/ 116868 w 268891"/>
                <a:gd name="connsiteY22" fmla="*/ 177937 h 179790"/>
                <a:gd name="connsiteX23" fmla="*/ 116868 w 268891"/>
                <a:gd name="connsiteY23" fmla="*/ 75067 h 179790"/>
                <a:gd name="connsiteX24" fmla="*/ 107367 w 268891"/>
                <a:gd name="connsiteY24" fmla="*/ 42631 h 179790"/>
                <a:gd name="connsiteX25" fmla="*/ 80763 w 268891"/>
                <a:gd name="connsiteY25" fmla="*/ 31510 h 179790"/>
                <a:gd name="connsiteX26" fmla="*/ 57009 w 268891"/>
                <a:gd name="connsiteY26" fmla="*/ 40777 h 179790"/>
                <a:gd name="connsiteX27" fmla="*/ 41807 w 268891"/>
                <a:gd name="connsiteY27" fmla="*/ 63019 h 179790"/>
                <a:gd name="connsiteX28" fmla="*/ 37056 w 268891"/>
                <a:gd name="connsiteY28" fmla="*/ 89895 h 179790"/>
                <a:gd name="connsiteX29" fmla="*/ 37056 w 268891"/>
                <a:gd name="connsiteY29" fmla="*/ 179791 h 179790"/>
                <a:gd name="connsiteX30" fmla="*/ 950 w 268891"/>
                <a:gd name="connsiteY30" fmla="*/ 179791 h 179790"/>
                <a:gd name="connsiteX31" fmla="*/ 950 w 268891"/>
                <a:gd name="connsiteY31" fmla="*/ 3707 h 1797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268891" h="179790">
                  <a:moveTo>
                    <a:pt x="0" y="3707"/>
                  </a:moveTo>
                  <a:lnTo>
                    <a:pt x="33255" y="3707"/>
                  </a:lnTo>
                  <a:lnTo>
                    <a:pt x="33255" y="37070"/>
                  </a:lnTo>
                  <a:lnTo>
                    <a:pt x="35155" y="37070"/>
                  </a:lnTo>
                  <a:cubicBezTo>
                    <a:pt x="38956" y="25949"/>
                    <a:pt x="45607" y="16682"/>
                    <a:pt x="56059" y="10194"/>
                  </a:cubicBezTo>
                  <a:cubicBezTo>
                    <a:pt x="66510" y="2780"/>
                    <a:pt x="78862" y="0"/>
                    <a:pt x="93115" y="0"/>
                  </a:cubicBezTo>
                  <a:cubicBezTo>
                    <a:pt x="107367" y="0"/>
                    <a:pt x="118769" y="3707"/>
                    <a:pt x="128270" y="11121"/>
                  </a:cubicBezTo>
                  <a:cubicBezTo>
                    <a:pt x="136821" y="18535"/>
                    <a:pt x="143472" y="28729"/>
                    <a:pt x="147273" y="41704"/>
                  </a:cubicBezTo>
                  <a:lnTo>
                    <a:pt x="149173" y="41704"/>
                  </a:lnTo>
                  <a:cubicBezTo>
                    <a:pt x="153924" y="28729"/>
                    <a:pt x="161525" y="18535"/>
                    <a:pt x="171977" y="11121"/>
                  </a:cubicBezTo>
                  <a:cubicBezTo>
                    <a:pt x="182428" y="3707"/>
                    <a:pt x="194780" y="0"/>
                    <a:pt x="209983" y="0"/>
                  </a:cubicBezTo>
                  <a:cubicBezTo>
                    <a:pt x="225185" y="0"/>
                    <a:pt x="243238" y="6487"/>
                    <a:pt x="253690" y="18535"/>
                  </a:cubicBezTo>
                  <a:cubicBezTo>
                    <a:pt x="264141" y="30583"/>
                    <a:pt x="268892" y="47265"/>
                    <a:pt x="268892" y="68580"/>
                  </a:cubicBezTo>
                  <a:lnTo>
                    <a:pt x="268892" y="177011"/>
                  </a:lnTo>
                  <a:lnTo>
                    <a:pt x="232786" y="177011"/>
                  </a:lnTo>
                  <a:lnTo>
                    <a:pt x="232786" y="74141"/>
                  </a:lnTo>
                  <a:cubicBezTo>
                    <a:pt x="232786" y="60239"/>
                    <a:pt x="229936" y="50045"/>
                    <a:pt x="225185" y="42631"/>
                  </a:cubicBezTo>
                  <a:cubicBezTo>
                    <a:pt x="219484" y="35217"/>
                    <a:pt x="210933" y="30583"/>
                    <a:pt x="198581" y="30583"/>
                  </a:cubicBezTo>
                  <a:cubicBezTo>
                    <a:pt x="186229" y="30583"/>
                    <a:pt x="180528" y="33363"/>
                    <a:pt x="173877" y="38924"/>
                  </a:cubicBezTo>
                  <a:cubicBezTo>
                    <a:pt x="167226" y="44484"/>
                    <a:pt x="161525" y="51898"/>
                    <a:pt x="158675" y="60239"/>
                  </a:cubicBezTo>
                  <a:cubicBezTo>
                    <a:pt x="155824" y="68580"/>
                    <a:pt x="152974" y="76921"/>
                    <a:pt x="152974" y="85262"/>
                  </a:cubicBezTo>
                  <a:lnTo>
                    <a:pt x="152974" y="177937"/>
                  </a:lnTo>
                  <a:lnTo>
                    <a:pt x="116868" y="177937"/>
                  </a:lnTo>
                  <a:lnTo>
                    <a:pt x="116868" y="75067"/>
                  </a:lnTo>
                  <a:cubicBezTo>
                    <a:pt x="116868" y="60239"/>
                    <a:pt x="114018" y="49118"/>
                    <a:pt x="107367" y="42631"/>
                  </a:cubicBezTo>
                  <a:cubicBezTo>
                    <a:pt x="100716" y="35217"/>
                    <a:pt x="92164" y="31510"/>
                    <a:pt x="80763" y="31510"/>
                  </a:cubicBezTo>
                  <a:cubicBezTo>
                    <a:pt x="69361" y="31510"/>
                    <a:pt x="63660" y="34290"/>
                    <a:pt x="57009" y="40777"/>
                  </a:cubicBezTo>
                  <a:cubicBezTo>
                    <a:pt x="50358" y="46338"/>
                    <a:pt x="45607" y="53752"/>
                    <a:pt x="41807" y="63019"/>
                  </a:cubicBezTo>
                  <a:cubicBezTo>
                    <a:pt x="38956" y="72287"/>
                    <a:pt x="37056" y="80628"/>
                    <a:pt x="37056" y="89895"/>
                  </a:cubicBezTo>
                  <a:lnTo>
                    <a:pt x="37056" y="179791"/>
                  </a:lnTo>
                  <a:lnTo>
                    <a:pt x="950" y="179791"/>
                  </a:lnTo>
                  <a:lnTo>
                    <a:pt x="950" y="3707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A4A845F7-5901-6D92-71A9-0A3C756E6769}"/>
                </a:ext>
              </a:extLst>
            </p:cNvPr>
            <p:cNvSpPr/>
            <p:nvPr/>
          </p:nvSpPr>
          <p:spPr>
            <a:xfrm>
              <a:off x="5502157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5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B49D4232-B0AF-E817-5202-C2E6A657F952}"/>
                </a:ext>
              </a:extLst>
            </p:cNvPr>
            <p:cNvSpPr/>
            <p:nvPr/>
          </p:nvSpPr>
          <p:spPr>
            <a:xfrm>
              <a:off x="5586720" y="3340031"/>
              <a:ext cx="154874" cy="176083"/>
            </a:xfrm>
            <a:custGeom>
              <a:avLst/>
              <a:gdLst>
                <a:gd name="connsiteX0" fmla="*/ 950 w 154874"/>
                <a:gd name="connsiteY0" fmla="*/ 4634 h 176083"/>
                <a:gd name="connsiteX1" fmla="*/ 34205 w 154874"/>
                <a:gd name="connsiteY1" fmla="*/ 4634 h 176083"/>
                <a:gd name="connsiteX2" fmla="*/ 34205 w 154874"/>
                <a:gd name="connsiteY2" fmla="*/ 37997 h 176083"/>
                <a:gd name="connsiteX3" fmla="*/ 36106 w 154874"/>
                <a:gd name="connsiteY3" fmla="*/ 37997 h 176083"/>
                <a:gd name="connsiteX4" fmla="*/ 57959 w 154874"/>
                <a:gd name="connsiteY4" fmla="*/ 11121 h 176083"/>
                <a:gd name="connsiteX5" fmla="*/ 95965 w 154874"/>
                <a:gd name="connsiteY5" fmla="*/ 0 h 176083"/>
                <a:gd name="connsiteX6" fmla="*/ 139672 w 154874"/>
                <a:gd name="connsiteY6" fmla="*/ 17608 h 176083"/>
                <a:gd name="connsiteX7" fmla="*/ 154874 w 154874"/>
                <a:gd name="connsiteY7" fmla="*/ 67653 h 176083"/>
                <a:gd name="connsiteX8" fmla="*/ 154874 w 154874"/>
                <a:gd name="connsiteY8" fmla="*/ 176084 h 176083"/>
                <a:gd name="connsiteX9" fmla="*/ 118769 w 154874"/>
                <a:gd name="connsiteY9" fmla="*/ 176084 h 176083"/>
                <a:gd name="connsiteX10" fmla="*/ 118769 w 154874"/>
                <a:gd name="connsiteY10" fmla="*/ 78774 h 176083"/>
                <a:gd name="connsiteX11" fmla="*/ 109267 w 154874"/>
                <a:gd name="connsiteY11" fmla="*/ 41704 h 176083"/>
                <a:gd name="connsiteX12" fmla="*/ 82663 w 154874"/>
                <a:gd name="connsiteY12" fmla="*/ 29656 h 176083"/>
                <a:gd name="connsiteX13" fmla="*/ 49408 w 154874"/>
                <a:gd name="connsiteY13" fmla="*/ 45411 h 176083"/>
                <a:gd name="connsiteX14" fmla="*/ 36106 w 154874"/>
                <a:gd name="connsiteY14" fmla="*/ 88969 h 176083"/>
                <a:gd name="connsiteX15" fmla="*/ 36106 w 154874"/>
                <a:gd name="connsiteY15" fmla="*/ 175157 h 176083"/>
                <a:gd name="connsiteX16" fmla="*/ 0 w 154874"/>
                <a:gd name="connsiteY16" fmla="*/ 175157 h 176083"/>
                <a:gd name="connsiteX17" fmla="*/ 0 w 154874"/>
                <a:gd name="connsiteY17" fmla="*/ 4634 h 1760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54874" h="176083">
                  <a:moveTo>
                    <a:pt x="950" y="4634"/>
                  </a:moveTo>
                  <a:lnTo>
                    <a:pt x="34205" y="4634"/>
                  </a:lnTo>
                  <a:lnTo>
                    <a:pt x="34205" y="37997"/>
                  </a:lnTo>
                  <a:lnTo>
                    <a:pt x="36106" y="37997"/>
                  </a:lnTo>
                  <a:cubicBezTo>
                    <a:pt x="38956" y="26876"/>
                    <a:pt x="46557" y="18535"/>
                    <a:pt x="57959" y="11121"/>
                  </a:cubicBezTo>
                  <a:cubicBezTo>
                    <a:pt x="69361" y="3707"/>
                    <a:pt x="81713" y="0"/>
                    <a:pt x="95965" y="0"/>
                  </a:cubicBezTo>
                  <a:cubicBezTo>
                    <a:pt x="110217" y="0"/>
                    <a:pt x="129220" y="5561"/>
                    <a:pt x="139672" y="17608"/>
                  </a:cubicBezTo>
                  <a:cubicBezTo>
                    <a:pt x="150123" y="29656"/>
                    <a:pt x="154874" y="46338"/>
                    <a:pt x="154874" y="67653"/>
                  </a:cubicBezTo>
                  <a:lnTo>
                    <a:pt x="154874" y="176084"/>
                  </a:lnTo>
                  <a:lnTo>
                    <a:pt x="118769" y="176084"/>
                  </a:lnTo>
                  <a:lnTo>
                    <a:pt x="118769" y="78774"/>
                  </a:lnTo>
                  <a:cubicBezTo>
                    <a:pt x="118769" y="62093"/>
                    <a:pt x="115918" y="50045"/>
                    <a:pt x="109267" y="41704"/>
                  </a:cubicBezTo>
                  <a:cubicBezTo>
                    <a:pt x="102616" y="33363"/>
                    <a:pt x="94065" y="29656"/>
                    <a:pt x="82663" y="29656"/>
                  </a:cubicBezTo>
                  <a:cubicBezTo>
                    <a:pt x="71261" y="29656"/>
                    <a:pt x="57959" y="35217"/>
                    <a:pt x="49408" y="45411"/>
                  </a:cubicBezTo>
                  <a:cubicBezTo>
                    <a:pt x="40856" y="56532"/>
                    <a:pt x="36106" y="70434"/>
                    <a:pt x="36106" y="88969"/>
                  </a:cubicBezTo>
                  <a:lnTo>
                    <a:pt x="36106" y="175157"/>
                  </a:lnTo>
                  <a:lnTo>
                    <a:pt x="0" y="175157"/>
                  </a:lnTo>
                  <a:lnTo>
                    <a:pt x="0" y="46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A9FA1AD4-92A6-90F2-1E36-71B682999B6B}"/>
                </a:ext>
              </a:extLst>
            </p:cNvPr>
            <p:cNvSpPr/>
            <p:nvPr/>
          </p:nvSpPr>
          <p:spPr>
            <a:xfrm>
              <a:off x="5779600" y="3274231"/>
              <a:ext cx="46557" cy="242810"/>
            </a:xfrm>
            <a:custGeom>
              <a:avLst/>
              <a:gdLst>
                <a:gd name="connsiteX0" fmla="*/ 6651 w 46557"/>
                <a:gd name="connsiteY0" fmla="*/ 37997 h 242810"/>
                <a:gd name="connsiteX1" fmla="*/ 0 w 46557"/>
                <a:gd name="connsiteY1" fmla="*/ 22242 h 242810"/>
                <a:gd name="connsiteX2" fmla="*/ 6651 w 46557"/>
                <a:gd name="connsiteY2" fmla="*/ 6487 h 242810"/>
                <a:gd name="connsiteX3" fmla="*/ 23754 w 46557"/>
                <a:gd name="connsiteY3" fmla="*/ 0 h 242810"/>
                <a:gd name="connsiteX4" fmla="*/ 39906 w 46557"/>
                <a:gd name="connsiteY4" fmla="*/ 6487 h 242810"/>
                <a:gd name="connsiteX5" fmla="*/ 46557 w 46557"/>
                <a:gd name="connsiteY5" fmla="*/ 22242 h 242810"/>
                <a:gd name="connsiteX6" fmla="*/ 39906 w 46557"/>
                <a:gd name="connsiteY6" fmla="*/ 37997 h 242810"/>
                <a:gd name="connsiteX7" fmla="*/ 23754 w 46557"/>
                <a:gd name="connsiteY7" fmla="*/ 44484 h 242810"/>
                <a:gd name="connsiteX8" fmla="*/ 6651 w 46557"/>
                <a:gd name="connsiteY8" fmla="*/ 37997 h 242810"/>
                <a:gd name="connsiteX9" fmla="*/ 4751 w 46557"/>
                <a:gd name="connsiteY9" fmla="*/ 70434 h 242810"/>
                <a:gd name="connsiteX10" fmla="*/ 39906 w 46557"/>
                <a:gd name="connsiteY10" fmla="*/ 70434 h 242810"/>
                <a:gd name="connsiteX11" fmla="*/ 39906 w 46557"/>
                <a:gd name="connsiteY11" fmla="*/ 242810 h 242810"/>
                <a:gd name="connsiteX12" fmla="*/ 4751 w 46557"/>
                <a:gd name="connsiteY12" fmla="*/ 242810 h 242810"/>
                <a:gd name="connsiteX13" fmla="*/ 4751 w 46557"/>
                <a:gd name="connsiteY13" fmla="*/ 70434 h 2428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</a:cxnLst>
              <a:rect l="l" t="t" r="r" b="b"/>
              <a:pathLst>
                <a:path w="46557" h="242810">
                  <a:moveTo>
                    <a:pt x="6651" y="37997"/>
                  </a:moveTo>
                  <a:cubicBezTo>
                    <a:pt x="1900" y="33363"/>
                    <a:pt x="0" y="28729"/>
                    <a:pt x="0" y="22242"/>
                  </a:cubicBezTo>
                  <a:cubicBezTo>
                    <a:pt x="0" y="15755"/>
                    <a:pt x="1900" y="11121"/>
                    <a:pt x="6651" y="6487"/>
                  </a:cubicBezTo>
                  <a:cubicBezTo>
                    <a:pt x="11402" y="1854"/>
                    <a:pt x="17103" y="0"/>
                    <a:pt x="23754" y="0"/>
                  </a:cubicBezTo>
                  <a:cubicBezTo>
                    <a:pt x="30405" y="0"/>
                    <a:pt x="36106" y="1854"/>
                    <a:pt x="39906" y="6487"/>
                  </a:cubicBezTo>
                  <a:cubicBezTo>
                    <a:pt x="44657" y="11121"/>
                    <a:pt x="46557" y="15755"/>
                    <a:pt x="46557" y="22242"/>
                  </a:cubicBezTo>
                  <a:cubicBezTo>
                    <a:pt x="46557" y="28729"/>
                    <a:pt x="44657" y="34290"/>
                    <a:pt x="39906" y="37997"/>
                  </a:cubicBezTo>
                  <a:cubicBezTo>
                    <a:pt x="35156" y="42631"/>
                    <a:pt x="29455" y="44484"/>
                    <a:pt x="23754" y="44484"/>
                  </a:cubicBezTo>
                  <a:cubicBezTo>
                    <a:pt x="18053" y="44484"/>
                    <a:pt x="11402" y="42631"/>
                    <a:pt x="6651" y="37997"/>
                  </a:cubicBezTo>
                  <a:close/>
                  <a:moveTo>
                    <a:pt x="4751" y="70434"/>
                  </a:moveTo>
                  <a:lnTo>
                    <a:pt x="39906" y="70434"/>
                  </a:lnTo>
                  <a:lnTo>
                    <a:pt x="39906" y="242810"/>
                  </a:lnTo>
                  <a:lnTo>
                    <a:pt x="4751" y="242810"/>
                  </a:lnTo>
                  <a:lnTo>
                    <a:pt x="4751" y="70434"/>
                  </a:ln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A80325F7-E3C2-1F0B-AEE0-538B9841E02A}"/>
                </a:ext>
              </a:extLst>
            </p:cNvPr>
            <p:cNvSpPr/>
            <p:nvPr/>
          </p:nvSpPr>
          <p:spPr>
            <a:xfrm>
              <a:off x="5853712" y="3340031"/>
              <a:ext cx="169126" cy="181644"/>
            </a:xfrm>
            <a:custGeom>
              <a:avLst/>
              <a:gdLst>
                <a:gd name="connsiteX0" fmla="*/ 39906 w 169126"/>
                <a:gd name="connsiteY0" fmla="*/ 169597 h 181644"/>
                <a:gd name="connsiteX1" fmla="*/ 10452 w 169126"/>
                <a:gd name="connsiteY1" fmla="*/ 137160 h 181644"/>
                <a:gd name="connsiteX2" fmla="*/ 0 w 169126"/>
                <a:gd name="connsiteY2" fmla="*/ 90822 h 181644"/>
                <a:gd name="connsiteX3" fmla="*/ 10452 w 169126"/>
                <a:gd name="connsiteY3" fmla="*/ 43558 h 181644"/>
                <a:gd name="connsiteX4" fmla="*/ 40856 w 169126"/>
                <a:gd name="connsiteY4" fmla="*/ 11121 h 181644"/>
                <a:gd name="connsiteX5" fmla="*/ 85513 w 169126"/>
                <a:gd name="connsiteY5" fmla="*/ 0 h 181644"/>
                <a:gd name="connsiteX6" fmla="*/ 129220 w 169126"/>
                <a:gd name="connsiteY6" fmla="*/ 12048 h 181644"/>
                <a:gd name="connsiteX7" fmla="*/ 158675 w 169126"/>
                <a:gd name="connsiteY7" fmla="*/ 44484 h 181644"/>
                <a:gd name="connsiteX8" fmla="*/ 169126 w 169126"/>
                <a:gd name="connsiteY8" fmla="*/ 90822 h 181644"/>
                <a:gd name="connsiteX9" fmla="*/ 158675 w 169126"/>
                <a:gd name="connsiteY9" fmla="*/ 137160 h 181644"/>
                <a:gd name="connsiteX10" fmla="*/ 128270 w 169126"/>
                <a:gd name="connsiteY10" fmla="*/ 169597 h 181644"/>
                <a:gd name="connsiteX11" fmla="*/ 84563 w 169126"/>
                <a:gd name="connsiteY11" fmla="*/ 181644 h 181644"/>
                <a:gd name="connsiteX12" fmla="*/ 40856 w 169126"/>
                <a:gd name="connsiteY12" fmla="*/ 170523 h 181644"/>
                <a:gd name="connsiteX13" fmla="*/ 47507 w 169126"/>
                <a:gd name="connsiteY13" fmla="*/ 133453 h 181644"/>
                <a:gd name="connsiteX14" fmla="*/ 84563 w 169126"/>
                <a:gd name="connsiteY14" fmla="*/ 151061 h 181644"/>
                <a:gd name="connsiteX15" fmla="*/ 121619 w 169126"/>
                <a:gd name="connsiteY15" fmla="*/ 133453 h 181644"/>
                <a:gd name="connsiteX16" fmla="*/ 134921 w 169126"/>
                <a:gd name="connsiteY16" fmla="*/ 89895 h 181644"/>
                <a:gd name="connsiteX17" fmla="*/ 121619 w 169126"/>
                <a:gd name="connsiteY17" fmla="*/ 46338 h 181644"/>
                <a:gd name="connsiteX18" fmla="*/ 84563 w 169126"/>
                <a:gd name="connsiteY18" fmla="*/ 28729 h 181644"/>
                <a:gd name="connsiteX19" fmla="*/ 46557 w 169126"/>
                <a:gd name="connsiteY19" fmla="*/ 46338 h 181644"/>
                <a:gd name="connsiteX20" fmla="*/ 33255 w 169126"/>
                <a:gd name="connsiteY20" fmla="*/ 89895 h 181644"/>
                <a:gd name="connsiteX21" fmla="*/ 46557 w 169126"/>
                <a:gd name="connsiteY21" fmla="*/ 133453 h 18164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169126" h="181644">
                  <a:moveTo>
                    <a:pt x="39906" y="169597"/>
                  </a:moveTo>
                  <a:cubicBezTo>
                    <a:pt x="26604" y="162182"/>
                    <a:pt x="17103" y="151061"/>
                    <a:pt x="10452" y="137160"/>
                  </a:cubicBezTo>
                  <a:cubicBezTo>
                    <a:pt x="2850" y="123259"/>
                    <a:pt x="0" y="107504"/>
                    <a:pt x="0" y="90822"/>
                  </a:cubicBezTo>
                  <a:cubicBezTo>
                    <a:pt x="0" y="74141"/>
                    <a:pt x="3801" y="57459"/>
                    <a:pt x="10452" y="43558"/>
                  </a:cubicBezTo>
                  <a:cubicBezTo>
                    <a:pt x="18053" y="29656"/>
                    <a:pt x="27554" y="19462"/>
                    <a:pt x="40856" y="11121"/>
                  </a:cubicBezTo>
                  <a:cubicBezTo>
                    <a:pt x="54158" y="3707"/>
                    <a:pt x="68411" y="0"/>
                    <a:pt x="85513" y="0"/>
                  </a:cubicBezTo>
                  <a:cubicBezTo>
                    <a:pt x="102616" y="0"/>
                    <a:pt x="116868" y="3707"/>
                    <a:pt x="129220" y="12048"/>
                  </a:cubicBezTo>
                  <a:cubicBezTo>
                    <a:pt x="141572" y="19462"/>
                    <a:pt x="152024" y="30583"/>
                    <a:pt x="158675" y="44484"/>
                  </a:cubicBezTo>
                  <a:cubicBezTo>
                    <a:pt x="165326" y="58386"/>
                    <a:pt x="169126" y="73214"/>
                    <a:pt x="169126" y="90822"/>
                  </a:cubicBezTo>
                  <a:cubicBezTo>
                    <a:pt x="169126" y="108431"/>
                    <a:pt x="165326" y="123259"/>
                    <a:pt x="158675" y="137160"/>
                  </a:cubicBezTo>
                  <a:cubicBezTo>
                    <a:pt x="151074" y="151061"/>
                    <a:pt x="141572" y="162182"/>
                    <a:pt x="128270" y="169597"/>
                  </a:cubicBezTo>
                  <a:cubicBezTo>
                    <a:pt x="114968" y="177937"/>
                    <a:pt x="100716" y="181644"/>
                    <a:pt x="84563" y="181644"/>
                  </a:cubicBezTo>
                  <a:cubicBezTo>
                    <a:pt x="68411" y="181644"/>
                    <a:pt x="53208" y="177937"/>
                    <a:pt x="40856" y="170523"/>
                  </a:cubicBezTo>
                  <a:close/>
                  <a:moveTo>
                    <a:pt x="47507" y="133453"/>
                  </a:moveTo>
                  <a:cubicBezTo>
                    <a:pt x="56059" y="144574"/>
                    <a:pt x="68411" y="151061"/>
                    <a:pt x="84563" y="151061"/>
                  </a:cubicBezTo>
                  <a:cubicBezTo>
                    <a:pt x="100716" y="151061"/>
                    <a:pt x="112118" y="145501"/>
                    <a:pt x="121619" y="133453"/>
                  </a:cubicBezTo>
                  <a:cubicBezTo>
                    <a:pt x="131120" y="122332"/>
                    <a:pt x="134921" y="107504"/>
                    <a:pt x="134921" y="89895"/>
                  </a:cubicBezTo>
                  <a:cubicBezTo>
                    <a:pt x="134921" y="72287"/>
                    <a:pt x="130170" y="58386"/>
                    <a:pt x="121619" y="46338"/>
                  </a:cubicBezTo>
                  <a:cubicBezTo>
                    <a:pt x="113068" y="35217"/>
                    <a:pt x="100716" y="28729"/>
                    <a:pt x="84563" y="28729"/>
                  </a:cubicBezTo>
                  <a:cubicBezTo>
                    <a:pt x="68411" y="28729"/>
                    <a:pt x="56059" y="34290"/>
                    <a:pt x="46557" y="46338"/>
                  </a:cubicBezTo>
                  <a:cubicBezTo>
                    <a:pt x="37056" y="57459"/>
                    <a:pt x="33255" y="72287"/>
                    <a:pt x="33255" y="89895"/>
                  </a:cubicBezTo>
                  <a:cubicBezTo>
                    <a:pt x="33255" y="107504"/>
                    <a:pt x="38006" y="121405"/>
                    <a:pt x="46557" y="133453"/>
                  </a:cubicBezTo>
                  <a:close/>
                </a:path>
              </a:pathLst>
            </a:custGeom>
            <a:solidFill>
              <a:srgbClr val="FFFFFF"/>
            </a:solidFill>
            <a:ln w="0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grpSp>
          <p:nvGrpSpPr>
            <p:cNvPr id="44" name="Gráfico 193">
              <a:extLst>
                <a:ext uri="{FF2B5EF4-FFF2-40B4-BE49-F238E27FC236}">
                  <a16:creationId xmlns:a16="http://schemas.microsoft.com/office/drawing/2014/main" id="{0B6BE472-10C7-42CF-FA38-4CC426A37749}"/>
                </a:ext>
              </a:extLst>
            </p:cNvPr>
            <p:cNvGrpSpPr/>
            <p:nvPr/>
          </p:nvGrpSpPr>
          <p:grpSpPr>
            <a:xfrm>
              <a:off x="4847505" y="3281645"/>
              <a:ext cx="123519" cy="234469"/>
              <a:chOff x="4847505" y="3281645"/>
              <a:chExt cx="123519" cy="234469"/>
            </a:xfrm>
          </p:grpSpPr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CB0F59E7-6F33-6B8A-3857-D1EE0BCED142}"/>
                  </a:ext>
                </a:extLst>
              </p:cNvPr>
              <p:cNvSpPr/>
              <p:nvPr/>
            </p:nvSpPr>
            <p:spPr>
              <a:xfrm>
                <a:off x="4847505" y="3281645"/>
                <a:ext cx="122569" cy="106577"/>
              </a:xfrm>
              <a:custGeom>
                <a:avLst/>
                <a:gdLst>
                  <a:gd name="connsiteX0" fmla="*/ 86463 w 122569"/>
                  <a:gd name="connsiteY0" fmla="*/ 106577 h 106577"/>
                  <a:gd name="connsiteX1" fmla="*/ 122569 w 122569"/>
                  <a:gd name="connsiteY1" fmla="*/ 106577 h 106577"/>
                  <a:gd name="connsiteX2" fmla="*/ 107367 w 122569"/>
                  <a:gd name="connsiteY2" fmla="*/ 53752 h 106577"/>
                  <a:gd name="connsiteX3" fmla="*/ 60809 w 122569"/>
                  <a:gd name="connsiteY3" fmla="*/ 12975 h 106577"/>
                  <a:gd name="connsiteX4" fmla="*/ 0 w 122569"/>
                  <a:gd name="connsiteY4" fmla="*/ 0 h 106577"/>
                  <a:gd name="connsiteX5" fmla="*/ 0 w 122569"/>
                  <a:gd name="connsiteY5" fmla="*/ 31510 h 106577"/>
                  <a:gd name="connsiteX6" fmla="*/ 60809 w 122569"/>
                  <a:gd name="connsiteY6" fmla="*/ 53752 h 106577"/>
                  <a:gd name="connsiteX7" fmla="*/ 85513 w 122569"/>
                  <a:gd name="connsiteY7" fmla="*/ 106577 h 1065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2569" h="106577">
                    <a:moveTo>
                      <a:pt x="86463" y="106577"/>
                    </a:moveTo>
                    <a:lnTo>
                      <a:pt x="122569" y="106577"/>
                    </a:lnTo>
                    <a:cubicBezTo>
                      <a:pt x="121619" y="86188"/>
                      <a:pt x="115918" y="68580"/>
                      <a:pt x="107367" y="53752"/>
                    </a:cubicBezTo>
                    <a:cubicBezTo>
                      <a:pt x="96915" y="36144"/>
                      <a:pt x="80763" y="22242"/>
                      <a:pt x="60809" y="12975"/>
                    </a:cubicBezTo>
                    <a:cubicBezTo>
                      <a:pt x="43707" y="5561"/>
                      <a:pt x="23754" y="927"/>
                      <a:pt x="0" y="0"/>
                    </a:cubicBezTo>
                    <a:lnTo>
                      <a:pt x="0" y="31510"/>
                    </a:lnTo>
                    <a:cubicBezTo>
                      <a:pt x="25654" y="33363"/>
                      <a:pt x="46557" y="40777"/>
                      <a:pt x="60809" y="53752"/>
                    </a:cubicBezTo>
                    <a:cubicBezTo>
                      <a:pt x="76012" y="66726"/>
                      <a:pt x="83613" y="84335"/>
                      <a:pt x="85513" y="106577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E37020A9-F8CA-5091-51F8-3C3A8DC3BF42}"/>
                  </a:ext>
                </a:extLst>
              </p:cNvPr>
              <p:cNvSpPr/>
              <p:nvPr/>
            </p:nvSpPr>
            <p:spPr>
              <a:xfrm>
                <a:off x="4847505" y="3408611"/>
                <a:ext cx="123519" cy="107503"/>
              </a:xfrm>
              <a:custGeom>
                <a:avLst/>
                <a:gdLst>
                  <a:gd name="connsiteX0" fmla="*/ 86463 w 123519"/>
                  <a:gd name="connsiteY0" fmla="*/ 0 h 107503"/>
                  <a:gd name="connsiteX1" fmla="*/ 60809 w 123519"/>
                  <a:gd name="connsiteY1" fmla="*/ 53752 h 107503"/>
                  <a:gd name="connsiteX2" fmla="*/ 0 w 123519"/>
                  <a:gd name="connsiteY2" fmla="*/ 75994 h 107503"/>
                  <a:gd name="connsiteX3" fmla="*/ 0 w 123519"/>
                  <a:gd name="connsiteY3" fmla="*/ 107504 h 107503"/>
                  <a:gd name="connsiteX4" fmla="*/ 59859 w 123519"/>
                  <a:gd name="connsiteY4" fmla="*/ 94529 h 107503"/>
                  <a:gd name="connsiteX5" fmla="*/ 107367 w 123519"/>
                  <a:gd name="connsiteY5" fmla="*/ 54679 h 107503"/>
                  <a:gd name="connsiteX6" fmla="*/ 123519 w 123519"/>
                  <a:gd name="connsiteY6" fmla="*/ 0 h 107503"/>
                  <a:gd name="connsiteX7" fmla="*/ 87414 w 123519"/>
                  <a:gd name="connsiteY7" fmla="*/ 0 h 1075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23519" h="107503">
                    <a:moveTo>
                      <a:pt x="86463" y="0"/>
                    </a:moveTo>
                    <a:cubicBezTo>
                      <a:pt x="84563" y="23169"/>
                      <a:pt x="76012" y="40777"/>
                      <a:pt x="60809" y="53752"/>
                    </a:cubicBezTo>
                    <a:cubicBezTo>
                      <a:pt x="45607" y="66726"/>
                      <a:pt x="25654" y="74141"/>
                      <a:pt x="0" y="75994"/>
                    </a:cubicBezTo>
                    <a:lnTo>
                      <a:pt x="0" y="107504"/>
                    </a:lnTo>
                    <a:cubicBezTo>
                      <a:pt x="22804" y="106577"/>
                      <a:pt x="42757" y="101943"/>
                      <a:pt x="59859" y="94529"/>
                    </a:cubicBezTo>
                    <a:cubicBezTo>
                      <a:pt x="80763" y="85262"/>
                      <a:pt x="95965" y="72287"/>
                      <a:pt x="107367" y="54679"/>
                    </a:cubicBezTo>
                    <a:cubicBezTo>
                      <a:pt x="116868" y="38924"/>
                      <a:pt x="121619" y="21315"/>
                      <a:pt x="123519" y="0"/>
                    </a:cubicBezTo>
                    <a:lnTo>
                      <a:pt x="87414" y="0"/>
                    </a:lnTo>
                    <a:close/>
                  </a:path>
                </a:pathLst>
              </a:custGeom>
              <a:solidFill>
                <a:srgbClr val="07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  <p:grpSp>
          <p:nvGrpSpPr>
            <p:cNvPr id="45" name="Gráfico 193">
              <a:extLst>
                <a:ext uri="{FF2B5EF4-FFF2-40B4-BE49-F238E27FC236}">
                  <a16:creationId xmlns:a16="http://schemas.microsoft.com/office/drawing/2014/main" id="{A381031A-5B64-6C8C-C07B-2096C13011CD}"/>
                </a:ext>
              </a:extLst>
            </p:cNvPr>
            <p:cNvGrpSpPr/>
            <p:nvPr/>
          </p:nvGrpSpPr>
          <p:grpSpPr>
            <a:xfrm>
              <a:off x="6110252" y="3270524"/>
              <a:ext cx="1239943" cy="311390"/>
              <a:chOff x="6110252" y="3270524"/>
              <a:chExt cx="1239943" cy="311390"/>
            </a:xfrm>
            <a:solidFill>
              <a:srgbClr val="FFFFFF"/>
            </a:solidFill>
          </p:grpSpPr>
          <p:sp>
            <p:nvSpPr>
              <p:cNvPr id="46" name="Forma libre 45">
                <a:extLst>
                  <a:ext uri="{FF2B5EF4-FFF2-40B4-BE49-F238E27FC236}">
                    <a16:creationId xmlns:a16="http://schemas.microsoft.com/office/drawing/2014/main" id="{7E9FFF2F-15DD-53A9-1C08-6B265DCE0A75}"/>
                  </a:ext>
                </a:extLst>
              </p:cNvPr>
              <p:cNvSpPr/>
              <p:nvPr/>
            </p:nvSpPr>
            <p:spPr>
              <a:xfrm>
                <a:off x="6110252" y="3277011"/>
                <a:ext cx="200481" cy="239103"/>
              </a:xfrm>
              <a:custGeom>
                <a:avLst/>
                <a:gdLst>
                  <a:gd name="connsiteX0" fmla="*/ 0 w 200481"/>
                  <a:gd name="connsiteY0" fmla="*/ 0 h 239103"/>
                  <a:gd name="connsiteX1" fmla="*/ 36106 w 200481"/>
                  <a:gd name="connsiteY1" fmla="*/ 0 h 239103"/>
                  <a:gd name="connsiteX2" fmla="*/ 164376 w 200481"/>
                  <a:gd name="connsiteY2" fmla="*/ 179791 h 239103"/>
                  <a:gd name="connsiteX3" fmla="*/ 164376 w 200481"/>
                  <a:gd name="connsiteY3" fmla="*/ 0 h 239103"/>
                  <a:gd name="connsiteX4" fmla="*/ 200481 w 200481"/>
                  <a:gd name="connsiteY4" fmla="*/ 0 h 239103"/>
                  <a:gd name="connsiteX5" fmla="*/ 200481 w 200481"/>
                  <a:gd name="connsiteY5" fmla="*/ 239103 h 239103"/>
                  <a:gd name="connsiteX6" fmla="*/ 164376 w 200481"/>
                  <a:gd name="connsiteY6" fmla="*/ 239103 h 239103"/>
                  <a:gd name="connsiteX7" fmla="*/ 36106 w 200481"/>
                  <a:gd name="connsiteY7" fmla="*/ 63946 h 239103"/>
                  <a:gd name="connsiteX8" fmla="*/ 36106 w 200481"/>
                  <a:gd name="connsiteY8" fmla="*/ 239103 h 239103"/>
                  <a:gd name="connsiteX9" fmla="*/ 0 w 200481"/>
                  <a:gd name="connsiteY9" fmla="*/ 239103 h 239103"/>
                  <a:gd name="connsiteX10" fmla="*/ 0 w 200481"/>
                  <a:gd name="connsiteY10" fmla="*/ 0 h 23910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0481" h="239103">
                    <a:moveTo>
                      <a:pt x="0" y="0"/>
                    </a:moveTo>
                    <a:lnTo>
                      <a:pt x="36106" y="0"/>
                    </a:lnTo>
                    <a:lnTo>
                      <a:pt x="164376" y="179791"/>
                    </a:lnTo>
                    <a:lnTo>
                      <a:pt x="164376" y="0"/>
                    </a:lnTo>
                    <a:lnTo>
                      <a:pt x="200481" y="0"/>
                    </a:lnTo>
                    <a:lnTo>
                      <a:pt x="200481" y="239103"/>
                    </a:lnTo>
                    <a:lnTo>
                      <a:pt x="164376" y="239103"/>
                    </a:lnTo>
                    <a:lnTo>
                      <a:pt x="36106" y="63946"/>
                    </a:lnTo>
                    <a:lnTo>
                      <a:pt x="36106" y="239103"/>
                    </a:lnTo>
                    <a:lnTo>
                      <a:pt x="0" y="239103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7" name="Forma libre 46">
                <a:extLst>
                  <a:ext uri="{FF2B5EF4-FFF2-40B4-BE49-F238E27FC236}">
                    <a16:creationId xmlns:a16="http://schemas.microsoft.com/office/drawing/2014/main" id="{EFB40CE0-82B2-A4D7-8322-263F7F837FA5}"/>
                  </a:ext>
                </a:extLst>
              </p:cNvPr>
              <p:cNvSpPr/>
              <p:nvPr/>
            </p:nvSpPr>
            <p:spPr>
              <a:xfrm>
                <a:off x="6341138" y="3337251"/>
                <a:ext cx="166275" cy="183497"/>
              </a:xfrm>
              <a:custGeom>
                <a:avLst/>
                <a:gdLst>
                  <a:gd name="connsiteX0" fmla="*/ 45607 w 166275"/>
                  <a:gd name="connsiteY0" fmla="*/ 173304 h 183497"/>
                  <a:gd name="connsiteX1" fmla="*/ 12352 w 166275"/>
                  <a:gd name="connsiteY1" fmla="*/ 141794 h 183497"/>
                  <a:gd name="connsiteX2" fmla="*/ 0 w 166275"/>
                  <a:gd name="connsiteY2" fmla="*/ 91749 h 183497"/>
                  <a:gd name="connsiteX3" fmla="*/ 11402 w 166275"/>
                  <a:gd name="connsiteY3" fmla="*/ 44484 h 183497"/>
                  <a:gd name="connsiteX4" fmla="*/ 41806 w 166275"/>
                  <a:gd name="connsiteY4" fmla="*/ 12048 h 183497"/>
                  <a:gd name="connsiteX5" fmla="*/ 86463 w 166275"/>
                  <a:gd name="connsiteY5" fmla="*/ 0 h 183497"/>
                  <a:gd name="connsiteX6" fmla="*/ 129220 w 166275"/>
                  <a:gd name="connsiteY6" fmla="*/ 11121 h 183497"/>
                  <a:gd name="connsiteX7" fmla="*/ 156774 w 166275"/>
                  <a:gd name="connsiteY7" fmla="*/ 41704 h 183497"/>
                  <a:gd name="connsiteX8" fmla="*/ 166276 w 166275"/>
                  <a:gd name="connsiteY8" fmla="*/ 83408 h 183497"/>
                  <a:gd name="connsiteX9" fmla="*/ 166276 w 166275"/>
                  <a:gd name="connsiteY9" fmla="*/ 106577 h 183497"/>
                  <a:gd name="connsiteX10" fmla="*/ 35155 w 166275"/>
                  <a:gd name="connsiteY10" fmla="*/ 106577 h 183497"/>
                  <a:gd name="connsiteX11" fmla="*/ 54158 w 166275"/>
                  <a:gd name="connsiteY11" fmla="*/ 140867 h 183497"/>
                  <a:gd name="connsiteX12" fmla="*/ 89314 w 166275"/>
                  <a:gd name="connsiteY12" fmla="*/ 152915 h 183497"/>
                  <a:gd name="connsiteX13" fmla="*/ 117818 w 166275"/>
                  <a:gd name="connsiteY13" fmla="*/ 146428 h 183497"/>
                  <a:gd name="connsiteX14" fmla="*/ 142522 w 166275"/>
                  <a:gd name="connsiteY14" fmla="*/ 127892 h 183497"/>
                  <a:gd name="connsiteX15" fmla="*/ 162475 w 166275"/>
                  <a:gd name="connsiteY15" fmla="*/ 148281 h 183497"/>
                  <a:gd name="connsiteX16" fmla="*/ 129220 w 166275"/>
                  <a:gd name="connsiteY16" fmla="*/ 174230 h 183497"/>
                  <a:gd name="connsiteX17" fmla="*/ 88364 w 166275"/>
                  <a:gd name="connsiteY17" fmla="*/ 183498 h 183497"/>
                  <a:gd name="connsiteX18" fmla="*/ 44657 w 166275"/>
                  <a:gd name="connsiteY18" fmla="*/ 173304 h 183497"/>
                  <a:gd name="connsiteX19" fmla="*/ 131120 w 166275"/>
                  <a:gd name="connsiteY19" fmla="*/ 78774 h 183497"/>
                  <a:gd name="connsiteX20" fmla="*/ 124469 w 166275"/>
                  <a:gd name="connsiteY20" fmla="*/ 52825 h 183497"/>
                  <a:gd name="connsiteX21" fmla="*/ 107367 w 166275"/>
                  <a:gd name="connsiteY21" fmla="*/ 36144 h 183497"/>
                  <a:gd name="connsiteX22" fmla="*/ 84563 w 166275"/>
                  <a:gd name="connsiteY22" fmla="*/ 30583 h 183497"/>
                  <a:gd name="connsiteX23" fmla="*/ 53208 w 166275"/>
                  <a:gd name="connsiteY23" fmla="*/ 43558 h 183497"/>
                  <a:gd name="connsiteX24" fmla="*/ 36106 w 166275"/>
                  <a:gd name="connsiteY24" fmla="*/ 79701 h 183497"/>
                  <a:gd name="connsiteX25" fmla="*/ 132071 w 166275"/>
                  <a:gd name="connsiteY25" fmla="*/ 79701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275" h="183497">
                    <a:moveTo>
                      <a:pt x="45607" y="173304"/>
                    </a:moveTo>
                    <a:cubicBezTo>
                      <a:pt x="32305" y="165889"/>
                      <a:pt x="20903" y="155695"/>
                      <a:pt x="12352" y="141794"/>
                    </a:cubicBezTo>
                    <a:cubicBezTo>
                      <a:pt x="3801" y="127892"/>
                      <a:pt x="0" y="111211"/>
                      <a:pt x="0" y="91749"/>
                    </a:cubicBezTo>
                    <a:cubicBezTo>
                      <a:pt x="0" y="72287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5109" y="3707"/>
                      <a:pt x="70311" y="0"/>
                      <a:pt x="86463" y="0"/>
                    </a:cubicBezTo>
                    <a:cubicBezTo>
                      <a:pt x="102616" y="0"/>
                      <a:pt x="116868" y="3707"/>
                      <a:pt x="129220" y="11121"/>
                    </a:cubicBezTo>
                    <a:cubicBezTo>
                      <a:pt x="141572" y="18535"/>
                      <a:pt x="151074" y="28729"/>
                      <a:pt x="156774" y="41704"/>
                    </a:cubicBezTo>
                    <a:cubicBezTo>
                      <a:pt x="163425" y="54679"/>
                      <a:pt x="166276" y="68580"/>
                      <a:pt x="166276" y="83408"/>
                    </a:cubicBezTo>
                    <a:lnTo>
                      <a:pt x="166276" y="106577"/>
                    </a:lnTo>
                    <a:lnTo>
                      <a:pt x="35155" y="106577"/>
                    </a:lnTo>
                    <a:cubicBezTo>
                      <a:pt x="38006" y="121405"/>
                      <a:pt x="44657" y="133453"/>
                      <a:pt x="54158" y="140867"/>
                    </a:cubicBezTo>
                    <a:cubicBezTo>
                      <a:pt x="64610" y="149208"/>
                      <a:pt x="76012" y="152915"/>
                      <a:pt x="89314" y="152915"/>
                    </a:cubicBezTo>
                    <a:cubicBezTo>
                      <a:pt x="102616" y="152915"/>
                      <a:pt x="108317" y="151061"/>
                      <a:pt x="117818" y="146428"/>
                    </a:cubicBezTo>
                    <a:cubicBezTo>
                      <a:pt x="127320" y="141794"/>
                      <a:pt x="135871" y="136233"/>
                      <a:pt x="142522" y="127892"/>
                    </a:cubicBezTo>
                    <a:lnTo>
                      <a:pt x="162475" y="148281"/>
                    </a:lnTo>
                    <a:cubicBezTo>
                      <a:pt x="153924" y="159402"/>
                      <a:pt x="142522" y="167743"/>
                      <a:pt x="129220" y="174230"/>
                    </a:cubicBezTo>
                    <a:cubicBezTo>
                      <a:pt x="115918" y="179791"/>
                      <a:pt x="102616" y="183498"/>
                      <a:pt x="88364" y="183498"/>
                    </a:cubicBezTo>
                    <a:cubicBezTo>
                      <a:pt x="74112" y="183498"/>
                      <a:pt x="57959" y="179791"/>
                      <a:pt x="44657" y="173304"/>
                    </a:cubicBezTo>
                    <a:close/>
                    <a:moveTo>
                      <a:pt x="131120" y="78774"/>
                    </a:moveTo>
                    <a:cubicBezTo>
                      <a:pt x="131120" y="68580"/>
                      <a:pt x="128270" y="60239"/>
                      <a:pt x="124469" y="52825"/>
                    </a:cubicBezTo>
                    <a:cubicBezTo>
                      <a:pt x="119719" y="45411"/>
                      <a:pt x="114018" y="39851"/>
                      <a:pt x="107367" y="36144"/>
                    </a:cubicBezTo>
                    <a:cubicBezTo>
                      <a:pt x="100716" y="32436"/>
                      <a:pt x="93115" y="30583"/>
                      <a:pt x="84563" y="30583"/>
                    </a:cubicBezTo>
                    <a:cubicBezTo>
                      <a:pt x="73161" y="30583"/>
                      <a:pt x="62710" y="35217"/>
                      <a:pt x="53208" y="43558"/>
                    </a:cubicBezTo>
                    <a:cubicBezTo>
                      <a:pt x="43707" y="51898"/>
                      <a:pt x="38006" y="63946"/>
                      <a:pt x="36106" y="79701"/>
                    </a:cubicBezTo>
                    <a:lnTo>
                      <a:pt x="132071" y="79701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8" name="Forma libre 47">
                <a:extLst>
                  <a:ext uri="{FF2B5EF4-FFF2-40B4-BE49-F238E27FC236}">
                    <a16:creationId xmlns:a16="http://schemas.microsoft.com/office/drawing/2014/main" id="{B7C2ED74-BE83-EB0A-7488-B0CE17107680}"/>
                  </a:ext>
                </a:extLst>
              </p:cNvPr>
              <p:cNvSpPr/>
              <p:nvPr/>
            </p:nvSpPr>
            <p:spPr>
              <a:xfrm>
                <a:off x="6525466" y="3339104"/>
                <a:ext cx="177677" cy="242810"/>
              </a:xfrm>
              <a:custGeom>
                <a:avLst/>
                <a:gdLst>
                  <a:gd name="connsiteX0" fmla="*/ 81713 w 177677"/>
                  <a:gd name="connsiteY0" fmla="*/ 119552 h 242810"/>
                  <a:gd name="connsiteX1" fmla="*/ 81713 w 177677"/>
                  <a:gd name="connsiteY1" fmla="*/ 143647 h 242810"/>
                  <a:gd name="connsiteX2" fmla="*/ 88364 w 177677"/>
                  <a:gd name="connsiteY2" fmla="*/ 143647 h 242810"/>
                  <a:gd name="connsiteX3" fmla="*/ 129220 w 177677"/>
                  <a:gd name="connsiteY3" fmla="*/ 148281 h 242810"/>
                  <a:gd name="connsiteX4" fmla="*/ 163425 w 177677"/>
                  <a:gd name="connsiteY4" fmla="*/ 164036 h 242810"/>
                  <a:gd name="connsiteX5" fmla="*/ 177678 w 177677"/>
                  <a:gd name="connsiteY5" fmla="*/ 193692 h 242810"/>
                  <a:gd name="connsiteX6" fmla="*/ 153924 w 177677"/>
                  <a:gd name="connsiteY6" fmla="*/ 229836 h 242810"/>
                  <a:gd name="connsiteX7" fmla="*/ 86464 w 177677"/>
                  <a:gd name="connsiteY7" fmla="*/ 242810 h 242810"/>
                  <a:gd name="connsiteX8" fmla="*/ 22804 w 177677"/>
                  <a:gd name="connsiteY8" fmla="*/ 229836 h 242810"/>
                  <a:gd name="connsiteX9" fmla="*/ 0 w 177677"/>
                  <a:gd name="connsiteY9" fmla="*/ 193692 h 242810"/>
                  <a:gd name="connsiteX10" fmla="*/ 14252 w 177677"/>
                  <a:gd name="connsiteY10" fmla="*/ 164036 h 242810"/>
                  <a:gd name="connsiteX11" fmla="*/ 51308 w 177677"/>
                  <a:gd name="connsiteY11" fmla="*/ 147354 h 242810"/>
                  <a:gd name="connsiteX12" fmla="*/ 51308 w 177677"/>
                  <a:gd name="connsiteY12" fmla="*/ 114918 h 242810"/>
                  <a:gd name="connsiteX13" fmla="*/ 21853 w 177677"/>
                  <a:gd name="connsiteY13" fmla="*/ 94529 h 242810"/>
                  <a:gd name="connsiteX14" fmla="*/ 11402 w 177677"/>
                  <a:gd name="connsiteY14" fmla="*/ 62093 h 242810"/>
                  <a:gd name="connsiteX15" fmla="*/ 20903 w 177677"/>
                  <a:gd name="connsiteY15" fmla="*/ 30583 h 242810"/>
                  <a:gd name="connsiteX16" fmla="*/ 48458 w 177677"/>
                  <a:gd name="connsiteY16" fmla="*/ 8341 h 242810"/>
                  <a:gd name="connsiteX17" fmla="*/ 88364 w 177677"/>
                  <a:gd name="connsiteY17" fmla="*/ 0 h 242810"/>
                  <a:gd name="connsiteX18" fmla="*/ 172927 w 177677"/>
                  <a:gd name="connsiteY18" fmla="*/ 0 h 242810"/>
                  <a:gd name="connsiteX19" fmla="*/ 172927 w 177677"/>
                  <a:gd name="connsiteY19" fmla="*/ 25022 h 242810"/>
                  <a:gd name="connsiteX20" fmla="*/ 133971 w 177677"/>
                  <a:gd name="connsiteY20" fmla="*/ 25022 h 242810"/>
                  <a:gd name="connsiteX21" fmla="*/ 133971 w 177677"/>
                  <a:gd name="connsiteY21" fmla="*/ 27803 h 242810"/>
                  <a:gd name="connsiteX22" fmla="*/ 159625 w 177677"/>
                  <a:gd name="connsiteY22" fmla="*/ 67653 h 242810"/>
                  <a:gd name="connsiteX23" fmla="*/ 150123 w 177677"/>
                  <a:gd name="connsiteY23" fmla="*/ 94529 h 242810"/>
                  <a:gd name="connsiteX24" fmla="*/ 123519 w 177677"/>
                  <a:gd name="connsiteY24" fmla="*/ 113064 h 242810"/>
                  <a:gd name="connsiteX25" fmla="*/ 84563 w 177677"/>
                  <a:gd name="connsiteY25" fmla="*/ 119552 h 242810"/>
                  <a:gd name="connsiteX26" fmla="*/ 81713 w 177677"/>
                  <a:gd name="connsiteY26" fmla="*/ 119552 h 242810"/>
                  <a:gd name="connsiteX27" fmla="*/ 49408 w 177677"/>
                  <a:gd name="connsiteY27" fmla="*/ 205740 h 242810"/>
                  <a:gd name="connsiteX28" fmla="*/ 88364 w 177677"/>
                  <a:gd name="connsiteY28" fmla="*/ 210374 h 242810"/>
                  <a:gd name="connsiteX29" fmla="*/ 129220 w 177677"/>
                  <a:gd name="connsiteY29" fmla="*/ 205740 h 242810"/>
                  <a:gd name="connsiteX30" fmla="*/ 144422 w 177677"/>
                  <a:gd name="connsiteY30" fmla="*/ 191839 h 242810"/>
                  <a:gd name="connsiteX31" fmla="*/ 129220 w 177677"/>
                  <a:gd name="connsiteY31" fmla="*/ 177011 h 242810"/>
                  <a:gd name="connsiteX32" fmla="*/ 90264 w 177677"/>
                  <a:gd name="connsiteY32" fmla="*/ 172377 h 242810"/>
                  <a:gd name="connsiteX33" fmla="*/ 50358 w 177677"/>
                  <a:gd name="connsiteY33" fmla="*/ 177011 h 242810"/>
                  <a:gd name="connsiteX34" fmla="*/ 35155 w 177677"/>
                  <a:gd name="connsiteY34" fmla="*/ 191839 h 242810"/>
                  <a:gd name="connsiteX35" fmla="*/ 49408 w 177677"/>
                  <a:gd name="connsiteY35" fmla="*/ 204813 h 242810"/>
                  <a:gd name="connsiteX36" fmla="*/ 57959 w 177677"/>
                  <a:gd name="connsiteY36" fmla="*/ 83408 h 242810"/>
                  <a:gd name="connsiteX37" fmla="*/ 86464 w 177677"/>
                  <a:gd name="connsiteY37" fmla="*/ 91749 h 242810"/>
                  <a:gd name="connsiteX38" fmla="*/ 114018 w 177677"/>
                  <a:gd name="connsiteY38" fmla="*/ 83408 h 242810"/>
                  <a:gd name="connsiteX39" fmla="*/ 124469 w 177677"/>
                  <a:gd name="connsiteY39" fmla="*/ 63019 h 242810"/>
                  <a:gd name="connsiteX40" fmla="*/ 114018 w 177677"/>
                  <a:gd name="connsiteY40" fmla="*/ 40777 h 242810"/>
                  <a:gd name="connsiteX41" fmla="*/ 86464 w 177677"/>
                  <a:gd name="connsiteY41" fmla="*/ 31510 h 242810"/>
                  <a:gd name="connsiteX42" fmla="*/ 57009 w 177677"/>
                  <a:gd name="connsiteY42" fmla="*/ 40777 h 242810"/>
                  <a:gd name="connsiteX43" fmla="*/ 46557 w 177677"/>
                  <a:gd name="connsiteY43" fmla="*/ 62093 h 242810"/>
                  <a:gd name="connsiteX44" fmla="*/ 57009 w 177677"/>
                  <a:gd name="connsiteY44" fmla="*/ 82481 h 24281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</a:cxnLst>
                <a:rect l="l" t="t" r="r" b="b"/>
                <a:pathLst>
                  <a:path w="177677" h="242810">
                    <a:moveTo>
                      <a:pt x="81713" y="119552"/>
                    </a:moveTo>
                    <a:lnTo>
                      <a:pt x="81713" y="143647"/>
                    </a:lnTo>
                    <a:lnTo>
                      <a:pt x="88364" y="143647"/>
                    </a:lnTo>
                    <a:cubicBezTo>
                      <a:pt x="101666" y="143647"/>
                      <a:pt x="114968" y="145501"/>
                      <a:pt x="129220" y="148281"/>
                    </a:cubicBezTo>
                    <a:cubicBezTo>
                      <a:pt x="142522" y="151061"/>
                      <a:pt x="154874" y="156622"/>
                      <a:pt x="163425" y="164036"/>
                    </a:cubicBezTo>
                    <a:cubicBezTo>
                      <a:pt x="171977" y="171450"/>
                      <a:pt x="177678" y="181644"/>
                      <a:pt x="177678" y="193692"/>
                    </a:cubicBezTo>
                    <a:cubicBezTo>
                      <a:pt x="177678" y="205740"/>
                      <a:pt x="170077" y="221495"/>
                      <a:pt x="153924" y="229836"/>
                    </a:cubicBezTo>
                    <a:cubicBezTo>
                      <a:pt x="138722" y="238176"/>
                      <a:pt x="115918" y="242810"/>
                      <a:pt x="86464" y="242810"/>
                    </a:cubicBezTo>
                    <a:cubicBezTo>
                      <a:pt x="57009" y="242810"/>
                      <a:pt x="38006" y="238176"/>
                      <a:pt x="22804" y="229836"/>
                    </a:cubicBezTo>
                    <a:cubicBezTo>
                      <a:pt x="7601" y="221495"/>
                      <a:pt x="0" y="209447"/>
                      <a:pt x="0" y="193692"/>
                    </a:cubicBezTo>
                    <a:cubicBezTo>
                      <a:pt x="0" y="177937"/>
                      <a:pt x="4751" y="171450"/>
                      <a:pt x="14252" y="164036"/>
                    </a:cubicBezTo>
                    <a:cubicBezTo>
                      <a:pt x="23754" y="156622"/>
                      <a:pt x="36106" y="151061"/>
                      <a:pt x="51308" y="147354"/>
                    </a:cubicBezTo>
                    <a:lnTo>
                      <a:pt x="51308" y="114918"/>
                    </a:lnTo>
                    <a:cubicBezTo>
                      <a:pt x="38956" y="110284"/>
                      <a:pt x="28504" y="103797"/>
                      <a:pt x="21853" y="94529"/>
                    </a:cubicBezTo>
                    <a:cubicBezTo>
                      <a:pt x="14252" y="85262"/>
                      <a:pt x="11402" y="74141"/>
                      <a:pt x="11402" y="62093"/>
                    </a:cubicBezTo>
                    <a:cubicBezTo>
                      <a:pt x="11402" y="50045"/>
                      <a:pt x="14252" y="39851"/>
                      <a:pt x="20903" y="30583"/>
                    </a:cubicBezTo>
                    <a:cubicBezTo>
                      <a:pt x="27554" y="21315"/>
                      <a:pt x="37056" y="13901"/>
                      <a:pt x="48458" y="8341"/>
                    </a:cubicBezTo>
                    <a:cubicBezTo>
                      <a:pt x="59859" y="2780"/>
                      <a:pt x="74112" y="0"/>
                      <a:pt x="88364" y="0"/>
                    </a:cubicBezTo>
                    <a:lnTo>
                      <a:pt x="172927" y="0"/>
                    </a:lnTo>
                    <a:lnTo>
                      <a:pt x="172927" y="25022"/>
                    </a:lnTo>
                    <a:lnTo>
                      <a:pt x="133971" y="25022"/>
                    </a:lnTo>
                    <a:lnTo>
                      <a:pt x="133971" y="27803"/>
                    </a:lnTo>
                    <a:cubicBezTo>
                      <a:pt x="151074" y="37070"/>
                      <a:pt x="159625" y="50045"/>
                      <a:pt x="159625" y="67653"/>
                    </a:cubicBezTo>
                    <a:cubicBezTo>
                      <a:pt x="159625" y="85262"/>
                      <a:pt x="156774" y="86188"/>
                      <a:pt x="150123" y="94529"/>
                    </a:cubicBezTo>
                    <a:cubicBezTo>
                      <a:pt x="143472" y="102870"/>
                      <a:pt x="134921" y="108431"/>
                      <a:pt x="123519" y="113064"/>
                    </a:cubicBezTo>
                    <a:cubicBezTo>
                      <a:pt x="112118" y="117698"/>
                      <a:pt x="98815" y="119552"/>
                      <a:pt x="84563" y="119552"/>
                    </a:cubicBezTo>
                    <a:lnTo>
                      <a:pt x="81713" y="119552"/>
                    </a:lnTo>
                    <a:close/>
                    <a:moveTo>
                      <a:pt x="49408" y="205740"/>
                    </a:moveTo>
                    <a:cubicBezTo>
                      <a:pt x="58909" y="208520"/>
                      <a:pt x="72211" y="210374"/>
                      <a:pt x="88364" y="210374"/>
                    </a:cubicBezTo>
                    <a:cubicBezTo>
                      <a:pt x="104516" y="210374"/>
                      <a:pt x="118769" y="208520"/>
                      <a:pt x="129220" y="205740"/>
                    </a:cubicBezTo>
                    <a:cubicBezTo>
                      <a:pt x="138722" y="202960"/>
                      <a:pt x="144422" y="198326"/>
                      <a:pt x="144422" y="191839"/>
                    </a:cubicBezTo>
                    <a:cubicBezTo>
                      <a:pt x="144422" y="185351"/>
                      <a:pt x="139672" y="179791"/>
                      <a:pt x="129220" y="177011"/>
                    </a:cubicBezTo>
                    <a:cubicBezTo>
                      <a:pt x="119719" y="173304"/>
                      <a:pt x="106417" y="172377"/>
                      <a:pt x="90264" y="172377"/>
                    </a:cubicBezTo>
                    <a:cubicBezTo>
                      <a:pt x="74112" y="172377"/>
                      <a:pt x="60810" y="174230"/>
                      <a:pt x="50358" y="177011"/>
                    </a:cubicBezTo>
                    <a:cubicBezTo>
                      <a:pt x="39906" y="179791"/>
                      <a:pt x="35155" y="185351"/>
                      <a:pt x="35155" y="191839"/>
                    </a:cubicBezTo>
                    <a:cubicBezTo>
                      <a:pt x="35155" y="198326"/>
                      <a:pt x="39906" y="202033"/>
                      <a:pt x="49408" y="204813"/>
                    </a:cubicBezTo>
                    <a:close/>
                    <a:moveTo>
                      <a:pt x="57959" y="83408"/>
                    </a:moveTo>
                    <a:cubicBezTo>
                      <a:pt x="64610" y="88969"/>
                      <a:pt x="75062" y="91749"/>
                      <a:pt x="86464" y="91749"/>
                    </a:cubicBezTo>
                    <a:cubicBezTo>
                      <a:pt x="97865" y="91749"/>
                      <a:pt x="107367" y="88969"/>
                      <a:pt x="114018" y="83408"/>
                    </a:cubicBezTo>
                    <a:cubicBezTo>
                      <a:pt x="121619" y="77848"/>
                      <a:pt x="124469" y="71360"/>
                      <a:pt x="124469" y="63019"/>
                    </a:cubicBezTo>
                    <a:cubicBezTo>
                      <a:pt x="124469" y="54679"/>
                      <a:pt x="120669" y="47265"/>
                      <a:pt x="114018" y="40777"/>
                    </a:cubicBezTo>
                    <a:cubicBezTo>
                      <a:pt x="107367" y="34290"/>
                      <a:pt x="97865" y="31510"/>
                      <a:pt x="86464" y="31510"/>
                    </a:cubicBezTo>
                    <a:cubicBezTo>
                      <a:pt x="75062" y="31510"/>
                      <a:pt x="64610" y="34290"/>
                      <a:pt x="57009" y="40777"/>
                    </a:cubicBezTo>
                    <a:cubicBezTo>
                      <a:pt x="49408" y="47265"/>
                      <a:pt x="46557" y="53752"/>
                      <a:pt x="46557" y="62093"/>
                    </a:cubicBezTo>
                    <a:cubicBezTo>
                      <a:pt x="46557" y="70434"/>
                      <a:pt x="50358" y="76921"/>
                      <a:pt x="57009" y="82481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49" name="Forma libre 48">
                <a:extLst>
                  <a:ext uri="{FF2B5EF4-FFF2-40B4-BE49-F238E27FC236}">
                    <a16:creationId xmlns:a16="http://schemas.microsoft.com/office/drawing/2014/main" id="{17FC8D2F-F7BC-2E50-DFD3-4275A4C9002A}"/>
                  </a:ext>
                </a:extLst>
              </p:cNvPr>
              <p:cNvSpPr/>
              <p:nvPr/>
            </p:nvSpPr>
            <p:spPr>
              <a:xfrm>
                <a:off x="6717396" y="3337251"/>
                <a:ext cx="172927" cy="183497"/>
              </a:xfrm>
              <a:custGeom>
                <a:avLst/>
                <a:gdLst>
                  <a:gd name="connsiteX0" fmla="*/ 40856 w 172927"/>
                  <a:gd name="connsiteY0" fmla="*/ 171450 h 183497"/>
                  <a:gd name="connsiteX1" fmla="*/ 10452 w 172927"/>
                  <a:gd name="connsiteY1" fmla="*/ 139014 h 183497"/>
                  <a:gd name="connsiteX2" fmla="*/ 0 w 172927"/>
                  <a:gd name="connsiteY2" fmla="*/ 91749 h 183497"/>
                  <a:gd name="connsiteX3" fmla="*/ 11402 w 172927"/>
                  <a:gd name="connsiteY3" fmla="*/ 44484 h 183497"/>
                  <a:gd name="connsiteX4" fmla="*/ 41807 w 172927"/>
                  <a:gd name="connsiteY4" fmla="*/ 12048 h 183497"/>
                  <a:gd name="connsiteX5" fmla="*/ 87414 w 172927"/>
                  <a:gd name="connsiteY5" fmla="*/ 0 h 183497"/>
                  <a:gd name="connsiteX6" fmla="*/ 132071 w 172927"/>
                  <a:gd name="connsiteY6" fmla="*/ 12048 h 183497"/>
                  <a:gd name="connsiteX7" fmla="*/ 162475 w 172927"/>
                  <a:gd name="connsiteY7" fmla="*/ 44484 h 183497"/>
                  <a:gd name="connsiteX8" fmla="*/ 172927 w 172927"/>
                  <a:gd name="connsiteY8" fmla="*/ 91749 h 183497"/>
                  <a:gd name="connsiteX9" fmla="*/ 161525 w 172927"/>
                  <a:gd name="connsiteY9" fmla="*/ 138087 h 183497"/>
                  <a:gd name="connsiteX10" fmla="*/ 131120 w 172927"/>
                  <a:gd name="connsiteY10" fmla="*/ 171450 h 183497"/>
                  <a:gd name="connsiteX11" fmla="*/ 86464 w 172927"/>
                  <a:gd name="connsiteY11" fmla="*/ 183498 h 183497"/>
                  <a:gd name="connsiteX12" fmla="*/ 41807 w 172927"/>
                  <a:gd name="connsiteY12" fmla="*/ 171450 h 183497"/>
                  <a:gd name="connsiteX13" fmla="*/ 47507 w 172927"/>
                  <a:gd name="connsiteY13" fmla="*/ 135306 h 183497"/>
                  <a:gd name="connsiteX14" fmla="*/ 85513 w 172927"/>
                  <a:gd name="connsiteY14" fmla="*/ 152915 h 183497"/>
                  <a:gd name="connsiteX15" fmla="*/ 122569 w 172927"/>
                  <a:gd name="connsiteY15" fmla="*/ 135306 h 183497"/>
                  <a:gd name="connsiteX16" fmla="*/ 136821 w 172927"/>
                  <a:gd name="connsiteY16" fmla="*/ 91749 h 183497"/>
                  <a:gd name="connsiteX17" fmla="*/ 123519 w 172927"/>
                  <a:gd name="connsiteY17" fmla="*/ 48191 h 183497"/>
                  <a:gd name="connsiteX18" fmla="*/ 86464 w 172927"/>
                  <a:gd name="connsiteY18" fmla="*/ 30583 h 183497"/>
                  <a:gd name="connsiteX19" fmla="*/ 48458 w 172927"/>
                  <a:gd name="connsiteY19" fmla="*/ 48191 h 183497"/>
                  <a:gd name="connsiteX20" fmla="*/ 34205 w 172927"/>
                  <a:gd name="connsiteY20" fmla="*/ 91749 h 183497"/>
                  <a:gd name="connsiteX21" fmla="*/ 47507 w 172927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7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7" y="12048"/>
                    </a:cubicBezTo>
                    <a:cubicBezTo>
                      <a:pt x="54159" y="4634"/>
                      <a:pt x="70311" y="0"/>
                      <a:pt x="87414" y="0"/>
                    </a:cubicBezTo>
                    <a:cubicBezTo>
                      <a:pt x="104516" y="0"/>
                      <a:pt x="118769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3" y="163109"/>
                      <a:pt x="131120" y="171450"/>
                    </a:cubicBezTo>
                    <a:cubicBezTo>
                      <a:pt x="117818" y="179791"/>
                      <a:pt x="103566" y="183498"/>
                      <a:pt x="86464" y="183498"/>
                    </a:cubicBezTo>
                    <a:cubicBezTo>
                      <a:pt x="69361" y="183498"/>
                      <a:pt x="55109" y="179791"/>
                      <a:pt x="41807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4" y="30583"/>
                    </a:cubicBezTo>
                    <a:cubicBezTo>
                      <a:pt x="70311" y="30583"/>
                      <a:pt x="57959" y="36144"/>
                      <a:pt x="48458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EA041F22-450F-8BA9-1DA2-760CA5D4BADC}"/>
                  </a:ext>
                </a:extLst>
              </p:cNvPr>
              <p:cNvSpPr/>
              <p:nvPr/>
            </p:nvSpPr>
            <p:spPr>
              <a:xfrm>
                <a:off x="6912177" y="3337251"/>
                <a:ext cx="164375" cy="181644"/>
              </a:xfrm>
              <a:custGeom>
                <a:avLst/>
                <a:gdLst>
                  <a:gd name="connsiteX0" fmla="*/ 42757 w 164375"/>
                  <a:gd name="connsiteY0" fmla="*/ 172377 h 181644"/>
                  <a:gd name="connsiteX1" fmla="*/ 11402 w 164375"/>
                  <a:gd name="connsiteY1" fmla="*/ 139940 h 181644"/>
                  <a:gd name="connsiteX2" fmla="*/ 0 w 164375"/>
                  <a:gd name="connsiteY2" fmla="*/ 92676 h 181644"/>
                  <a:gd name="connsiteX3" fmla="*/ 11402 w 164375"/>
                  <a:gd name="connsiteY3" fmla="*/ 45411 h 181644"/>
                  <a:gd name="connsiteX4" fmla="*/ 42757 w 164375"/>
                  <a:gd name="connsiteY4" fmla="*/ 12048 h 181644"/>
                  <a:gd name="connsiteX5" fmla="*/ 86464 w 164375"/>
                  <a:gd name="connsiteY5" fmla="*/ 0 h 181644"/>
                  <a:gd name="connsiteX6" fmla="*/ 133021 w 164375"/>
                  <a:gd name="connsiteY6" fmla="*/ 14828 h 181644"/>
                  <a:gd name="connsiteX7" fmla="*/ 160575 w 164375"/>
                  <a:gd name="connsiteY7" fmla="*/ 54679 h 181644"/>
                  <a:gd name="connsiteX8" fmla="*/ 131120 w 164375"/>
                  <a:gd name="connsiteY8" fmla="*/ 66726 h 181644"/>
                  <a:gd name="connsiteX9" fmla="*/ 113068 w 164375"/>
                  <a:gd name="connsiteY9" fmla="*/ 38924 h 181644"/>
                  <a:gd name="connsiteX10" fmla="*/ 86464 w 164375"/>
                  <a:gd name="connsiteY10" fmla="*/ 29656 h 181644"/>
                  <a:gd name="connsiteX11" fmla="*/ 61760 w 164375"/>
                  <a:gd name="connsiteY11" fmla="*/ 37070 h 181644"/>
                  <a:gd name="connsiteX12" fmla="*/ 42757 w 164375"/>
                  <a:gd name="connsiteY12" fmla="*/ 58386 h 181644"/>
                  <a:gd name="connsiteX13" fmla="*/ 35156 w 164375"/>
                  <a:gd name="connsiteY13" fmla="*/ 91749 h 181644"/>
                  <a:gd name="connsiteX14" fmla="*/ 41807 w 164375"/>
                  <a:gd name="connsiteY14" fmla="*/ 122332 h 181644"/>
                  <a:gd name="connsiteX15" fmla="*/ 60810 w 164375"/>
                  <a:gd name="connsiteY15" fmla="*/ 143647 h 181644"/>
                  <a:gd name="connsiteX16" fmla="*/ 88364 w 164375"/>
                  <a:gd name="connsiteY16" fmla="*/ 151061 h 181644"/>
                  <a:gd name="connsiteX17" fmla="*/ 117818 w 164375"/>
                  <a:gd name="connsiteY17" fmla="*/ 142721 h 181644"/>
                  <a:gd name="connsiteX18" fmla="*/ 139672 w 164375"/>
                  <a:gd name="connsiteY18" fmla="*/ 119552 h 181644"/>
                  <a:gd name="connsiteX19" fmla="*/ 164376 w 164375"/>
                  <a:gd name="connsiteY19" fmla="*/ 137160 h 181644"/>
                  <a:gd name="connsiteX20" fmla="*/ 86464 w 164375"/>
                  <a:gd name="connsiteY20" fmla="*/ 181644 h 181644"/>
                  <a:gd name="connsiteX21" fmla="*/ 42757 w 164375"/>
                  <a:gd name="connsiteY21" fmla="*/ 170523 h 18164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64375" h="181644">
                    <a:moveTo>
                      <a:pt x="42757" y="172377"/>
                    </a:moveTo>
                    <a:cubicBezTo>
                      <a:pt x="29455" y="164963"/>
                      <a:pt x="19003" y="153842"/>
                      <a:pt x="11402" y="139940"/>
                    </a:cubicBezTo>
                    <a:cubicBezTo>
                      <a:pt x="3801" y="126039"/>
                      <a:pt x="0" y="110284"/>
                      <a:pt x="0" y="92676"/>
                    </a:cubicBezTo>
                    <a:cubicBezTo>
                      <a:pt x="0" y="75067"/>
                      <a:pt x="3801" y="59312"/>
                      <a:pt x="11402" y="45411"/>
                    </a:cubicBezTo>
                    <a:cubicBezTo>
                      <a:pt x="19003" y="31510"/>
                      <a:pt x="29455" y="20389"/>
                      <a:pt x="42757" y="12048"/>
                    </a:cubicBezTo>
                    <a:cubicBezTo>
                      <a:pt x="56059" y="3707"/>
                      <a:pt x="70311" y="0"/>
                      <a:pt x="86464" y="0"/>
                    </a:cubicBezTo>
                    <a:cubicBezTo>
                      <a:pt x="102616" y="0"/>
                      <a:pt x="119719" y="4634"/>
                      <a:pt x="133021" y="14828"/>
                    </a:cubicBezTo>
                    <a:cubicBezTo>
                      <a:pt x="146323" y="25022"/>
                      <a:pt x="154874" y="37997"/>
                      <a:pt x="160575" y="54679"/>
                    </a:cubicBezTo>
                    <a:lnTo>
                      <a:pt x="131120" y="66726"/>
                    </a:lnTo>
                    <a:cubicBezTo>
                      <a:pt x="126370" y="54679"/>
                      <a:pt x="119719" y="45411"/>
                      <a:pt x="113068" y="38924"/>
                    </a:cubicBezTo>
                    <a:cubicBezTo>
                      <a:pt x="106417" y="33363"/>
                      <a:pt x="97865" y="29656"/>
                      <a:pt x="86464" y="29656"/>
                    </a:cubicBezTo>
                    <a:cubicBezTo>
                      <a:pt x="75062" y="29656"/>
                      <a:pt x="69361" y="32436"/>
                      <a:pt x="61760" y="37070"/>
                    </a:cubicBezTo>
                    <a:cubicBezTo>
                      <a:pt x="54159" y="41704"/>
                      <a:pt x="47507" y="49118"/>
                      <a:pt x="42757" y="58386"/>
                    </a:cubicBezTo>
                    <a:cubicBezTo>
                      <a:pt x="38006" y="67653"/>
                      <a:pt x="35156" y="78774"/>
                      <a:pt x="35156" y="91749"/>
                    </a:cubicBezTo>
                    <a:cubicBezTo>
                      <a:pt x="35156" y="104724"/>
                      <a:pt x="37056" y="113991"/>
                      <a:pt x="41807" y="122332"/>
                    </a:cubicBezTo>
                    <a:cubicBezTo>
                      <a:pt x="46557" y="130673"/>
                      <a:pt x="53208" y="139014"/>
                      <a:pt x="60810" y="143647"/>
                    </a:cubicBezTo>
                    <a:cubicBezTo>
                      <a:pt x="69361" y="149208"/>
                      <a:pt x="77912" y="151061"/>
                      <a:pt x="88364" y="151061"/>
                    </a:cubicBezTo>
                    <a:cubicBezTo>
                      <a:pt x="98815" y="151061"/>
                      <a:pt x="109267" y="148281"/>
                      <a:pt x="117818" y="142721"/>
                    </a:cubicBezTo>
                    <a:cubicBezTo>
                      <a:pt x="126370" y="137160"/>
                      <a:pt x="133971" y="129746"/>
                      <a:pt x="139672" y="119552"/>
                    </a:cubicBezTo>
                    <a:lnTo>
                      <a:pt x="164376" y="137160"/>
                    </a:lnTo>
                    <a:cubicBezTo>
                      <a:pt x="147273" y="166816"/>
                      <a:pt x="120669" y="181644"/>
                      <a:pt x="86464" y="181644"/>
                    </a:cubicBezTo>
                    <a:cubicBezTo>
                      <a:pt x="52258" y="181644"/>
                      <a:pt x="56059" y="177937"/>
                      <a:pt x="42757" y="170523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9E68ABCC-CC3E-E799-2432-A52F663CD3E0}"/>
                  </a:ext>
                </a:extLst>
              </p:cNvPr>
              <p:cNvSpPr/>
              <p:nvPr/>
            </p:nvSpPr>
            <p:spPr>
              <a:xfrm>
                <a:off x="7101256" y="3270524"/>
                <a:ext cx="48457" cy="245590"/>
              </a:xfrm>
              <a:custGeom>
                <a:avLst/>
                <a:gdLst>
                  <a:gd name="connsiteX0" fmla="*/ 7601 w 48457"/>
                  <a:gd name="connsiteY0" fmla="*/ 38924 h 245590"/>
                  <a:gd name="connsiteX1" fmla="*/ 0 w 48457"/>
                  <a:gd name="connsiteY1" fmla="*/ 22242 h 245590"/>
                  <a:gd name="connsiteX2" fmla="*/ 6651 w 48457"/>
                  <a:gd name="connsiteY2" fmla="*/ 6487 h 245590"/>
                  <a:gd name="connsiteX3" fmla="*/ 23754 w 48457"/>
                  <a:gd name="connsiteY3" fmla="*/ 0 h 245590"/>
                  <a:gd name="connsiteX4" fmla="*/ 40856 w 48457"/>
                  <a:gd name="connsiteY4" fmla="*/ 6487 h 245590"/>
                  <a:gd name="connsiteX5" fmla="*/ 48457 w 48457"/>
                  <a:gd name="connsiteY5" fmla="*/ 22242 h 245590"/>
                  <a:gd name="connsiteX6" fmla="*/ 41806 w 48457"/>
                  <a:gd name="connsiteY6" fmla="*/ 38924 h 245590"/>
                  <a:gd name="connsiteX7" fmla="*/ 24704 w 48457"/>
                  <a:gd name="connsiteY7" fmla="*/ 45411 h 245590"/>
                  <a:gd name="connsiteX8" fmla="*/ 7601 w 48457"/>
                  <a:gd name="connsiteY8" fmla="*/ 38924 h 245590"/>
                  <a:gd name="connsiteX9" fmla="*/ 5701 w 48457"/>
                  <a:gd name="connsiteY9" fmla="*/ 71360 h 245590"/>
                  <a:gd name="connsiteX10" fmla="*/ 41806 w 48457"/>
                  <a:gd name="connsiteY10" fmla="*/ 71360 h 245590"/>
                  <a:gd name="connsiteX11" fmla="*/ 41806 w 48457"/>
                  <a:gd name="connsiteY11" fmla="*/ 245591 h 245590"/>
                  <a:gd name="connsiteX12" fmla="*/ 5701 w 48457"/>
                  <a:gd name="connsiteY12" fmla="*/ 245591 h 245590"/>
                  <a:gd name="connsiteX13" fmla="*/ 5701 w 48457"/>
                  <a:gd name="connsiteY13" fmla="*/ 71360 h 2455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48457" h="245590">
                    <a:moveTo>
                      <a:pt x="7601" y="38924"/>
                    </a:moveTo>
                    <a:cubicBezTo>
                      <a:pt x="2850" y="34290"/>
                      <a:pt x="0" y="28729"/>
                      <a:pt x="0" y="22242"/>
                    </a:cubicBezTo>
                    <a:cubicBezTo>
                      <a:pt x="0" y="15755"/>
                      <a:pt x="1900" y="11121"/>
                      <a:pt x="6651" y="6487"/>
                    </a:cubicBezTo>
                    <a:cubicBezTo>
                      <a:pt x="11402" y="1854"/>
                      <a:pt x="17103" y="0"/>
                      <a:pt x="23754" y="0"/>
                    </a:cubicBezTo>
                    <a:cubicBezTo>
                      <a:pt x="30405" y="0"/>
                      <a:pt x="36106" y="1854"/>
                      <a:pt x="40856" y="6487"/>
                    </a:cubicBezTo>
                    <a:cubicBezTo>
                      <a:pt x="45607" y="11121"/>
                      <a:pt x="48457" y="15755"/>
                      <a:pt x="48457" y="22242"/>
                    </a:cubicBezTo>
                    <a:cubicBezTo>
                      <a:pt x="48457" y="28729"/>
                      <a:pt x="46557" y="34290"/>
                      <a:pt x="41806" y="38924"/>
                    </a:cubicBezTo>
                    <a:cubicBezTo>
                      <a:pt x="37056" y="43558"/>
                      <a:pt x="31355" y="45411"/>
                      <a:pt x="24704" y="45411"/>
                    </a:cubicBezTo>
                    <a:cubicBezTo>
                      <a:pt x="18053" y="45411"/>
                      <a:pt x="12352" y="43558"/>
                      <a:pt x="7601" y="38924"/>
                    </a:cubicBezTo>
                    <a:close/>
                    <a:moveTo>
                      <a:pt x="5701" y="71360"/>
                    </a:moveTo>
                    <a:lnTo>
                      <a:pt x="41806" y="71360"/>
                    </a:lnTo>
                    <a:lnTo>
                      <a:pt x="41806" y="245591"/>
                    </a:lnTo>
                    <a:lnTo>
                      <a:pt x="5701" y="245591"/>
                    </a:lnTo>
                    <a:lnTo>
                      <a:pt x="5701" y="71360"/>
                    </a:ln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AA900DC6-26C8-EC42-22AE-0BCBD970BFD2}"/>
                  </a:ext>
                </a:extLst>
              </p:cNvPr>
              <p:cNvSpPr/>
              <p:nvPr/>
            </p:nvSpPr>
            <p:spPr>
              <a:xfrm>
                <a:off x="7177268" y="3337251"/>
                <a:ext cx="172926" cy="183497"/>
              </a:xfrm>
              <a:custGeom>
                <a:avLst/>
                <a:gdLst>
                  <a:gd name="connsiteX0" fmla="*/ 40856 w 172926"/>
                  <a:gd name="connsiteY0" fmla="*/ 171450 h 183497"/>
                  <a:gd name="connsiteX1" fmla="*/ 10452 w 172926"/>
                  <a:gd name="connsiteY1" fmla="*/ 139014 h 183497"/>
                  <a:gd name="connsiteX2" fmla="*/ 0 w 172926"/>
                  <a:gd name="connsiteY2" fmla="*/ 91749 h 183497"/>
                  <a:gd name="connsiteX3" fmla="*/ 11402 w 172926"/>
                  <a:gd name="connsiteY3" fmla="*/ 44484 h 183497"/>
                  <a:gd name="connsiteX4" fmla="*/ 41806 w 172926"/>
                  <a:gd name="connsiteY4" fmla="*/ 12048 h 183497"/>
                  <a:gd name="connsiteX5" fmla="*/ 87414 w 172926"/>
                  <a:gd name="connsiteY5" fmla="*/ 0 h 183497"/>
                  <a:gd name="connsiteX6" fmla="*/ 132071 w 172926"/>
                  <a:gd name="connsiteY6" fmla="*/ 12048 h 183497"/>
                  <a:gd name="connsiteX7" fmla="*/ 162475 w 172926"/>
                  <a:gd name="connsiteY7" fmla="*/ 44484 h 183497"/>
                  <a:gd name="connsiteX8" fmla="*/ 172927 w 172926"/>
                  <a:gd name="connsiteY8" fmla="*/ 91749 h 183497"/>
                  <a:gd name="connsiteX9" fmla="*/ 161525 w 172926"/>
                  <a:gd name="connsiteY9" fmla="*/ 138087 h 183497"/>
                  <a:gd name="connsiteX10" fmla="*/ 131120 w 172926"/>
                  <a:gd name="connsiteY10" fmla="*/ 171450 h 183497"/>
                  <a:gd name="connsiteX11" fmla="*/ 86463 w 172926"/>
                  <a:gd name="connsiteY11" fmla="*/ 183498 h 183497"/>
                  <a:gd name="connsiteX12" fmla="*/ 41806 w 172926"/>
                  <a:gd name="connsiteY12" fmla="*/ 171450 h 183497"/>
                  <a:gd name="connsiteX13" fmla="*/ 47507 w 172926"/>
                  <a:gd name="connsiteY13" fmla="*/ 135306 h 183497"/>
                  <a:gd name="connsiteX14" fmla="*/ 85513 w 172926"/>
                  <a:gd name="connsiteY14" fmla="*/ 152915 h 183497"/>
                  <a:gd name="connsiteX15" fmla="*/ 122569 w 172926"/>
                  <a:gd name="connsiteY15" fmla="*/ 135306 h 183497"/>
                  <a:gd name="connsiteX16" fmla="*/ 136821 w 172926"/>
                  <a:gd name="connsiteY16" fmla="*/ 91749 h 183497"/>
                  <a:gd name="connsiteX17" fmla="*/ 123519 w 172926"/>
                  <a:gd name="connsiteY17" fmla="*/ 48191 h 183497"/>
                  <a:gd name="connsiteX18" fmla="*/ 86463 w 172926"/>
                  <a:gd name="connsiteY18" fmla="*/ 30583 h 183497"/>
                  <a:gd name="connsiteX19" fmla="*/ 48457 w 172926"/>
                  <a:gd name="connsiteY19" fmla="*/ 48191 h 183497"/>
                  <a:gd name="connsiteX20" fmla="*/ 34205 w 172926"/>
                  <a:gd name="connsiteY20" fmla="*/ 91749 h 183497"/>
                  <a:gd name="connsiteX21" fmla="*/ 47507 w 172926"/>
                  <a:gd name="connsiteY21" fmla="*/ 135306 h 18349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</a:cxnLst>
                <a:rect l="l" t="t" r="r" b="b"/>
                <a:pathLst>
                  <a:path w="172926" h="183497">
                    <a:moveTo>
                      <a:pt x="40856" y="171450"/>
                    </a:moveTo>
                    <a:cubicBezTo>
                      <a:pt x="27554" y="164036"/>
                      <a:pt x="18053" y="152915"/>
                      <a:pt x="10452" y="139014"/>
                    </a:cubicBezTo>
                    <a:cubicBezTo>
                      <a:pt x="2850" y="125112"/>
                      <a:pt x="0" y="109357"/>
                      <a:pt x="0" y="91749"/>
                    </a:cubicBezTo>
                    <a:cubicBezTo>
                      <a:pt x="0" y="74141"/>
                      <a:pt x="3801" y="58386"/>
                      <a:pt x="11402" y="44484"/>
                    </a:cubicBezTo>
                    <a:cubicBezTo>
                      <a:pt x="19003" y="30583"/>
                      <a:pt x="29455" y="19462"/>
                      <a:pt x="41806" y="12048"/>
                    </a:cubicBezTo>
                    <a:cubicBezTo>
                      <a:pt x="54158" y="4634"/>
                      <a:pt x="70311" y="0"/>
                      <a:pt x="87414" y="0"/>
                    </a:cubicBezTo>
                    <a:cubicBezTo>
                      <a:pt x="104516" y="0"/>
                      <a:pt x="118768" y="3707"/>
                      <a:pt x="132071" y="12048"/>
                    </a:cubicBezTo>
                    <a:cubicBezTo>
                      <a:pt x="145373" y="20389"/>
                      <a:pt x="154874" y="30583"/>
                      <a:pt x="162475" y="44484"/>
                    </a:cubicBezTo>
                    <a:cubicBezTo>
                      <a:pt x="169126" y="58386"/>
                      <a:pt x="172927" y="74141"/>
                      <a:pt x="172927" y="91749"/>
                    </a:cubicBezTo>
                    <a:cubicBezTo>
                      <a:pt x="172927" y="109357"/>
                      <a:pt x="169126" y="124185"/>
                      <a:pt x="161525" y="138087"/>
                    </a:cubicBezTo>
                    <a:cubicBezTo>
                      <a:pt x="153924" y="151988"/>
                      <a:pt x="144422" y="163109"/>
                      <a:pt x="131120" y="171450"/>
                    </a:cubicBezTo>
                    <a:cubicBezTo>
                      <a:pt x="117818" y="179791"/>
                      <a:pt x="103566" y="183498"/>
                      <a:pt x="86463" y="183498"/>
                    </a:cubicBezTo>
                    <a:cubicBezTo>
                      <a:pt x="69361" y="183498"/>
                      <a:pt x="55109" y="179791"/>
                      <a:pt x="41806" y="171450"/>
                    </a:cubicBezTo>
                    <a:close/>
                    <a:moveTo>
                      <a:pt x="47507" y="135306"/>
                    </a:moveTo>
                    <a:cubicBezTo>
                      <a:pt x="57009" y="147354"/>
                      <a:pt x="69361" y="152915"/>
                      <a:pt x="85513" y="152915"/>
                    </a:cubicBezTo>
                    <a:cubicBezTo>
                      <a:pt x="101666" y="152915"/>
                      <a:pt x="114018" y="147354"/>
                      <a:pt x="122569" y="135306"/>
                    </a:cubicBezTo>
                    <a:cubicBezTo>
                      <a:pt x="132071" y="123259"/>
                      <a:pt x="136821" y="109357"/>
                      <a:pt x="136821" y="91749"/>
                    </a:cubicBezTo>
                    <a:cubicBezTo>
                      <a:pt x="136821" y="74141"/>
                      <a:pt x="132071" y="59312"/>
                      <a:pt x="123519" y="48191"/>
                    </a:cubicBezTo>
                    <a:cubicBezTo>
                      <a:pt x="114968" y="36144"/>
                      <a:pt x="102616" y="30583"/>
                      <a:pt x="86463" y="30583"/>
                    </a:cubicBezTo>
                    <a:cubicBezTo>
                      <a:pt x="70311" y="30583"/>
                      <a:pt x="57959" y="36144"/>
                      <a:pt x="48457" y="48191"/>
                    </a:cubicBezTo>
                    <a:cubicBezTo>
                      <a:pt x="38956" y="60239"/>
                      <a:pt x="34205" y="74141"/>
                      <a:pt x="34205" y="91749"/>
                    </a:cubicBezTo>
                    <a:cubicBezTo>
                      <a:pt x="34205" y="109357"/>
                      <a:pt x="38956" y="124185"/>
                      <a:pt x="47507" y="135306"/>
                    </a:cubicBezTo>
                    <a:close/>
                  </a:path>
                </a:pathLst>
              </a:custGeom>
              <a:solidFill>
                <a:srgbClr val="FFFFFF"/>
              </a:solidFill>
              <a:ln w="0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n-US"/>
              </a:p>
            </p:txBody>
          </p:sp>
        </p:grpSp>
      </p:grpSp>
    </p:spTree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Dominio Negocio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7FFFF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B9BFBC0242445A57E82AE5B001882" ma:contentTypeVersion="16" ma:contentTypeDescription="Crear nuevo documento." ma:contentTypeScope="" ma:versionID="445e7c80327d823c32db00ed7e623d5a">
  <xsd:schema xmlns:xsd="http://www.w3.org/2001/XMLSchema" xmlns:xs="http://www.w3.org/2001/XMLSchema" xmlns:p="http://schemas.microsoft.com/office/2006/metadata/properties" xmlns:ns2="a8f03938-05db-4244-95ec-6b64e61cea24" xmlns:ns3="f2bc6afd-30cb-401a-9828-f657074bb9d1" targetNamespace="http://schemas.microsoft.com/office/2006/metadata/properties" ma:root="true" ma:fieldsID="2a9f9b5acf3b50bf88687963600d6bd9" ns2:_="" ns3:_="">
    <xsd:import namespace="a8f03938-05db-4244-95ec-6b64e61cea24"/>
    <xsd:import namespace="f2bc6afd-30cb-401a-9828-f657074bb9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03938-05db-4244-95ec-6b64e61ce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c6afd-30cb-401a-9828-f657074bb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03dfa0-f322-44b6-82b1-60055fcfdd21}" ma:internalName="TaxCatchAll" ma:showField="CatchAllData" ma:web="f2bc6afd-30cb-401a-9828-f657074bb9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bc6afd-30cb-401a-9828-f657074bb9d1" xsi:nil="true"/>
    <lcf76f155ced4ddcb4097134ff3c332f xmlns="a8f03938-05db-4244-95ec-6b64e61cea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790BBD8-B3A5-446C-8851-E3F30E0C6847}"/>
</file>

<file path=customXml/itemProps2.xml><?xml version="1.0" encoding="utf-8"?>
<ds:datastoreItem xmlns:ds="http://schemas.openxmlformats.org/officeDocument/2006/customXml" ds:itemID="{1156F146-9273-4455-A2E1-462E37694816}"/>
</file>

<file path=customXml/itemProps3.xml><?xml version="1.0" encoding="utf-8"?>
<ds:datastoreItem xmlns:ds="http://schemas.openxmlformats.org/officeDocument/2006/customXml" ds:itemID="{19293A84-113E-4E4F-87A0-5F36DB3F718A}"/>
</file>

<file path=docProps/app.xml><?xml version="1.0" encoding="utf-8"?>
<Properties xmlns="http://schemas.openxmlformats.org/officeDocument/2006/extended-properties" xmlns:vt="http://schemas.openxmlformats.org/officeDocument/2006/docPropsVTypes">
  <TotalTime>200</TotalTime>
  <Words>276</Words>
  <Application>Microsoft Macintosh PowerPoint</Application>
  <PresentationFormat>Panorámica</PresentationFormat>
  <Paragraphs>101</Paragraphs>
  <Slides>16</Slides>
  <Notes>11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3" baseType="lpstr">
      <vt:lpstr>Calibri</vt:lpstr>
      <vt:lpstr>Pulso</vt:lpstr>
      <vt:lpstr>Roboto</vt:lpstr>
      <vt:lpstr>Roboto Light</vt:lpstr>
      <vt:lpstr>Arial</vt:lpstr>
      <vt:lpstr>Roboto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Alejandro Grimolizzi</dc:creator>
  <cp:lastModifiedBy>Luciano Zurlo</cp:lastModifiedBy>
  <cp:revision>18</cp:revision>
  <dcterms:created xsi:type="dcterms:W3CDTF">2023-03-08T17:12:51Z</dcterms:created>
  <dcterms:modified xsi:type="dcterms:W3CDTF">2024-05-12T00:04:26Z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0x010100839B9BFBC0242445A57E82AE5B001882</vt:lpwstr>
  </property>
  <property fmtid="{D5CDD505-2E9C-101B-9397-08002B2CF9AE}" pid="3" name="MediaServiceImageTags">
    <vt:lpwstr/>
  </property>
</Properties>
</file>